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2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6" r:id="rId9"/>
    <p:sldId id="267" r:id="rId10"/>
    <p:sldId id="263" r:id="rId11"/>
    <p:sldId id="265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423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962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1240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135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2/10/2023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0288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6810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2/10/2023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3155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4402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7130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0634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934639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56413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600778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3684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53657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9383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5934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96" r:id="rId14"/>
    <p:sldLayoutId id="2147483697" r:id="rId15"/>
    <p:sldLayoutId id="214748369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2" y="1099159"/>
            <a:ext cx="8915399" cy="2262781"/>
          </a:xfrm>
        </p:spPr>
        <p:txBody>
          <a:bodyPr/>
          <a:lstStyle/>
          <a:p>
            <a:pPr algn="ctr"/>
            <a:r>
              <a:rPr lang="en-GB" dirty="0" smtClean="0"/>
              <a:t>Reception Harmony curriculum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solidFill>
                  <a:schemeClr val="tx1"/>
                </a:solidFill>
              </a:rPr>
              <a:t>Spring 1  - The </a:t>
            </a:r>
            <a:r>
              <a:rPr lang="en-GB" sz="4000" dirty="0" smtClean="0">
                <a:solidFill>
                  <a:schemeClr val="tx1"/>
                </a:solidFill>
              </a:rPr>
              <a:t>Principle </a:t>
            </a:r>
            <a:r>
              <a:rPr lang="en-GB" sz="4000" dirty="0" smtClean="0">
                <a:solidFill>
                  <a:schemeClr val="tx1"/>
                </a:solidFill>
              </a:rPr>
              <a:t>of </a:t>
            </a:r>
            <a:r>
              <a:rPr lang="en-GB" sz="4000" dirty="0" smtClean="0">
                <a:solidFill>
                  <a:schemeClr val="tx1"/>
                </a:solidFill>
              </a:rPr>
              <a:t>Oneness</a:t>
            </a:r>
            <a:endParaRPr lang="en-GB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9951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2038" y="203575"/>
            <a:ext cx="9694820" cy="175222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Reception class received a mysterious egg from Dr Fossil. We were asked to look after the egg and predict what animal could be inside!</a:t>
            </a:r>
            <a:endParaRPr lang="en-GB" dirty="0"/>
          </a:p>
        </p:txBody>
      </p:sp>
      <p:pic>
        <p:nvPicPr>
          <p:cNvPr id="1026" name="Picture 2" descr="C:\Users\babar\AppData\Local\Microsoft\Windows\Temporary Internet Files\Content.IE5\IBVOTO60\MC900347445[1].wmf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7441" y="1955800"/>
            <a:ext cx="1910518" cy="4370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lh5.googleusercontent.com/9_L_1ShiZ-LbUTpKCHP2FxdCZZ7YEaS2Va1HWb773J-m62AWFEVbNVRhVgQtMEwGagJjDaO2hYGtzFyciApJ98t6IMtCoWGq5pgmkvGlgUC5OsR0I0cEqKJ7ZnE2PhjJ8LkV2xZCnwmQyHcA-TKmmHdLeQ=s204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944" y="3293706"/>
            <a:ext cx="4084116" cy="3032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924" y="3200400"/>
            <a:ext cx="4572532" cy="3125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3403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1478" y="260215"/>
            <a:ext cx="9797110" cy="1643101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 made a nest and signs to protect our egg. The class predicted what’s in the egg? </a:t>
            </a:r>
            <a:br>
              <a:rPr lang="en-GB" dirty="0" smtClean="0"/>
            </a:br>
            <a:r>
              <a:rPr lang="en-GB" dirty="0" smtClean="0"/>
              <a:t>An owl, lizard, snake, chick and crocodile…</a:t>
            </a:r>
            <a:endParaRPr lang="en-GB" sz="20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502" y="2136215"/>
            <a:ext cx="9638522" cy="4494092"/>
          </a:xfrm>
        </p:spPr>
      </p:pic>
    </p:spTree>
    <p:extLst>
      <p:ext uri="{BB962C8B-B14F-4D97-AF65-F5344CB8AC3E}">
        <p14:creationId xmlns:p14="http://schemas.microsoft.com/office/powerpoint/2010/main" val="39010653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9935" y="624110"/>
            <a:ext cx="7884367" cy="1280890"/>
          </a:xfrm>
        </p:spPr>
        <p:txBody>
          <a:bodyPr>
            <a:noAutofit/>
          </a:bodyPr>
          <a:lstStyle/>
          <a:p>
            <a:r>
              <a:rPr lang="en-GB" sz="2800" dirty="0" smtClean="0"/>
              <a:t>It was a dinosaur!</a:t>
            </a:r>
            <a:r>
              <a:rPr lang="en-GB" sz="2800" dirty="0">
                <a:solidFill>
                  <a:srgbClr val="000000"/>
                </a:solidFill>
              </a:rPr>
              <a:t> </a:t>
            </a:r>
            <a:r>
              <a:rPr lang="en-GB" sz="2800" dirty="0" smtClean="0">
                <a:solidFill>
                  <a:srgbClr val="000000"/>
                </a:solidFill>
              </a:rPr>
              <a:t>We learned about characteristics of dinosaurs and that </a:t>
            </a:r>
            <a:r>
              <a:rPr lang="en-GB" sz="2800" dirty="0">
                <a:solidFill>
                  <a:srgbClr val="000000"/>
                </a:solidFill>
              </a:rPr>
              <a:t>a variety of dinosaurs lived on earth before humans and they became </a:t>
            </a:r>
            <a:r>
              <a:rPr lang="en-GB" sz="2800" dirty="0" smtClean="0">
                <a:solidFill>
                  <a:srgbClr val="000000"/>
                </a:solidFill>
              </a:rPr>
              <a:t>extinct.</a:t>
            </a:r>
            <a:endParaRPr lang="en-GB" sz="2800" dirty="0"/>
          </a:p>
        </p:txBody>
      </p:sp>
      <p:sp>
        <p:nvSpPr>
          <p:cNvPr id="3" name="Rectangle 2"/>
          <p:cNvSpPr/>
          <p:nvPr/>
        </p:nvSpPr>
        <p:spPr>
          <a:xfrm>
            <a:off x="2592925" y="111833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>
                <a:solidFill>
                  <a:srgbClr val="000000"/>
                </a:solidFill>
                <a:latin typeface="Roboto"/>
              </a:rPr>
              <a:t>. </a:t>
            </a:r>
            <a:endParaRPr lang="en-GB" dirty="0"/>
          </a:p>
        </p:txBody>
      </p:sp>
      <p:pic>
        <p:nvPicPr>
          <p:cNvPr id="2050" name="Picture 2" descr="Check out the Jungle Plush Apatosaurus stuffed animal review |  StuffedParty.com | The community for stuffed toy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9936" y="2528596"/>
            <a:ext cx="7203232" cy="4157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0119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0181" y="624110"/>
            <a:ext cx="9834432" cy="1509490"/>
          </a:xfrm>
        </p:spPr>
        <p:txBody>
          <a:bodyPr>
            <a:normAutofit/>
          </a:bodyPr>
          <a:lstStyle/>
          <a:p>
            <a:r>
              <a:rPr lang="en-GB" dirty="0" smtClean="0"/>
              <a:t>We used junk modelling to make our favourite dinosaur. </a:t>
            </a:r>
            <a:endParaRPr lang="en-GB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485" y="2286205"/>
            <a:ext cx="4172194" cy="3989540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377" y="2286205"/>
            <a:ext cx="5319387" cy="3989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407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2252" y="792061"/>
            <a:ext cx="8911687" cy="1280890"/>
          </a:xfrm>
        </p:spPr>
        <p:txBody>
          <a:bodyPr>
            <a:noAutofit/>
          </a:bodyPr>
          <a:lstStyle/>
          <a:p>
            <a:r>
              <a:rPr lang="en-GB" sz="3200" dirty="0"/>
              <a:t>We also used blocks and small world to create dinosaur habitat.</a:t>
            </a:r>
            <a:r>
              <a:rPr lang="en-GB" sz="3000" dirty="0" smtClean="0"/>
              <a:t/>
            </a:r>
            <a:br>
              <a:rPr lang="en-GB" sz="3000" dirty="0" smtClean="0"/>
            </a:br>
            <a:endParaRPr lang="en-GB" sz="30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096" y="2673472"/>
            <a:ext cx="5037666" cy="377825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185" y="2673473"/>
            <a:ext cx="5960244" cy="37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7646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3889" y="624110"/>
            <a:ext cx="9532764" cy="156858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For maths we used dinosaur food and dinosaur ten frames with playdough to show different ways of counting to 10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7755" y="2808514"/>
            <a:ext cx="4219306" cy="3625850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61300" y="3175195"/>
            <a:ext cx="3625851" cy="28924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948" y="2808514"/>
            <a:ext cx="3900093" cy="3560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3463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3332" y="624109"/>
            <a:ext cx="10233763" cy="1505316"/>
          </a:xfrm>
        </p:spPr>
        <p:txBody>
          <a:bodyPr>
            <a:normAutofit fontScale="90000"/>
          </a:bodyPr>
          <a:lstStyle/>
          <a:p>
            <a:r>
              <a:rPr lang="en-GB" sz="2700" dirty="0"/>
              <a:t>Our harmony trip </a:t>
            </a:r>
            <a:r>
              <a:rPr lang="en-GB" sz="2700" dirty="0" smtClean="0"/>
              <a:t>to </a:t>
            </a:r>
            <a:r>
              <a:rPr lang="en-GB" sz="2700" dirty="0" err="1" smtClean="0"/>
              <a:t>Goodmayes</a:t>
            </a:r>
            <a:r>
              <a:rPr lang="en-GB" sz="2700" dirty="0" smtClean="0"/>
              <a:t> park exploring </a:t>
            </a:r>
            <a:r>
              <a:rPr lang="en-GB" sz="2700" dirty="0"/>
              <a:t>‘oneness’ </a:t>
            </a:r>
            <a:r>
              <a:rPr lang="en-GB" sz="2700" dirty="0" smtClean="0"/>
              <a:t> </a:t>
            </a:r>
            <a:br>
              <a:rPr lang="en-GB" sz="2700" dirty="0" smtClean="0"/>
            </a:br>
            <a:r>
              <a:rPr lang="en-GB" sz="2700" dirty="0" smtClean="0"/>
              <a:t>We learned that Allah created everything. </a:t>
            </a:r>
            <a:r>
              <a:rPr lang="en-GB" sz="2700" dirty="0" smtClean="0"/>
              <a:t>We learnt to work in oneness and harmony.</a:t>
            </a:r>
            <a:r>
              <a:rPr lang="en-GB" sz="2700" dirty="0" smtClean="0"/>
              <a:t/>
            </a:r>
            <a:br>
              <a:rPr lang="en-GB" sz="2700" dirty="0" smtClean="0"/>
            </a:br>
            <a:r>
              <a:rPr lang="en-GB" sz="2700" dirty="0" smtClean="0"/>
              <a:t>Our enquiry driver: What lives outside our classroom?</a:t>
            </a:r>
            <a:br>
              <a:rPr lang="en-GB" sz="2700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979112"/>
            <a:ext cx="8915400" cy="3932110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418" y="2288255"/>
            <a:ext cx="3313368" cy="40963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938" y="2288255"/>
            <a:ext cx="2931090" cy="40963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7181" y="2288255"/>
            <a:ext cx="3466220" cy="4096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47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6066" y="624110"/>
            <a:ext cx="10146081" cy="1517841"/>
          </a:xfrm>
        </p:spPr>
        <p:txBody>
          <a:bodyPr>
            <a:normAutofit fontScale="90000"/>
          </a:bodyPr>
          <a:lstStyle/>
          <a:p>
            <a:r>
              <a:rPr lang="en-GB" sz="3000" dirty="0"/>
              <a:t>We encouraged children in teams to complete a den making activity that </a:t>
            </a:r>
            <a:r>
              <a:rPr lang="en-GB" sz="3000" dirty="0" smtClean="0"/>
              <a:t>involved </a:t>
            </a:r>
            <a:r>
              <a:rPr lang="en-GB" sz="3000" dirty="0"/>
              <a:t>turn-taking, sharing, discussion and collaboration using bamboo sticks and masking tape.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1140" y="2467627"/>
            <a:ext cx="2956142" cy="401459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844" y="2467627"/>
            <a:ext cx="3095671" cy="4014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8226" y="2467627"/>
            <a:ext cx="3074670" cy="4014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1643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4865" y="624110"/>
            <a:ext cx="9958139" cy="157045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 also </a:t>
            </a:r>
            <a:r>
              <a:rPr lang="en-GB" dirty="0" smtClean="0"/>
              <a:t>learnt </a:t>
            </a:r>
            <a:r>
              <a:rPr lang="en-GB" dirty="0"/>
              <a:t>how to </a:t>
            </a:r>
            <a:r>
              <a:rPr lang="en-GB" dirty="0" smtClean="0"/>
              <a:t>take care </a:t>
            </a:r>
            <a:r>
              <a:rPr lang="en-GB" dirty="0" smtClean="0"/>
              <a:t>of </a:t>
            </a:r>
            <a:r>
              <a:rPr lang="en-GB" dirty="0"/>
              <a:t>the </a:t>
            </a:r>
            <a:r>
              <a:rPr lang="en-GB" dirty="0" smtClean="0"/>
              <a:t>Earth and our environment by: </a:t>
            </a:r>
            <a:r>
              <a:rPr lang="en-GB" dirty="0"/>
              <a:t>reduce, reuse, recycle. </a:t>
            </a:r>
            <a:r>
              <a:rPr lang="en-GB" dirty="0" smtClean="0"/>
              <a:t>We introduced the topic of endangered animals. </a:t>
            </a:r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7926" y="2305762"/>
            <a:ext cx="4536685" cy="3778250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404" y="2305762"/>
            <a:ext cx="4646646" cy="377825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78089" y="6354147"/>
            <a:ext cx="9657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Here </a:t>
            </a:r>
            <a:r>
              <a:rPr lang="en-GB" dirty="0" smtClean="0"/>
              <a:t>is</a:t>
            </a:r>
            <a:r>
              <a:rPr lang="en-GB" dirty="0" smtClean="0"/>
              <a:t> </a:t>
            </a:r>
            <a:r>
              <a:rPr lang="en-GB" dirty="0" smtClean="0"/>
              <a:t>some beautifully painted artwork of polar </a:t>
            </a:r>
            <a:r>
              <a:rPr lang="en-GB" dirty="0" smtClean="0"/>
              <a:t>bears in </a:t>
            </a:r>
            <a:r>
              <a:rPr lang="en-GB" dirty="0" smtClean="0"/>
              <a:t>Arctic ice covered waters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51072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Some of our lovely artwork this term!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153" y="1753644"/>
            <a:ext cx="8931058" cy="4822520"/>
          </a:xfrm>
        </p:spPr>
      </p:pic>
    </p:spTree>
    <p:extLst>
      <p:ext uri="{BB962C8B-B14F-4D97-AF65-F5344CB8AC3E}">
        <p14:creationId xmlns:p14="http://schemas.microsoft.com/office/powerpoint/2010/main" val="25744723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Our </a:t>
            </a:r>
            <a:r>
              <a:rPr lang="en-GB" dirty="0"/>
              <a:t>h</a:t>
            </a:r>
            <a:r>
              <a:rPr lang="en-GB" dirty="0" smtClean="0"/>
              <a:t>armony curriculum display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925" y="1603332"/>
            <a:ext cx="8655448" cy="4872624"/>
          </a:xfrm>
        </p:spPr>
      </p:pic>
    </p:spTree>
    <p:extLst>
      <p:ext uri="{BB962C8B-B14F-4D97-AF65-F5344CB8AC3E}">
        <p14:creationId xmlns:p14="http://schemas.microsoft.com/office/powerpoint/2010/main" val="2423872064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175</TotalTime>
  <Words>262</Words>
  <Application>Microsoft Office PowerPoint</Application>
  <PresentationFormat>Widescreen</PresentationFormat>
  <Paragraphs>15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Century Gothic</vt:lpstr>
      <vt:lpstr>Roboto</vt:lpstr>
      <vt:lpstr>Wingdings 3</vt:lpstr>
      <vt:lpstr>Wisp</vt:lpstr>
      <vt:lpstr>Reception Harmony curriculum</vt:lpstr>
      <vt:lpstr>Reception class received a mysterious egg from Dr Fossil. We were asked to look after the egg and predict what animal could be inside!</vt:lpstr>
      <vt:lpstr>We made a nest and signs to protect our egg. The class predicted what’s in the egg?  An owl, lizard, snake, chick and crocodile…</vt:lpstr>
      <vt:lpstr>It was a dinosaur! We learned about characteristics of dinosaurs and that a variety of dinosaurs lived on earth before humans and they became extinct.</vt:lpstr>
      <vt:lpstr>We used junk modelling to make our favourite dinosaur. </vt:lpstr>
      <vt:lpstr>We also used blocks and small world to create dinosaur habitat. </vt:lpstr>
      <vt:lpstr>For maths we used dinosaur food and dinosaur ten frames with playdough to show different ways of counting to 10</vt:lpstr>
      <vt:lpstr>Our harmony trip to Goodmayes park exploring ‘oneness’   We learned that Allah created everything. We learnt to work in oneness and harmony. Our enquiry driver: What lives outside our classroom?   </vt:lpstr>
      <vt:lpstr>We encouraged children in teams to complete a den making activity that involved turn-taking, sharing, discussion and collaboration using bamboo sticks and masking tape.  </vt:lpstr>
      <vt:lpstr>We also learnt how to take care of the Earth and our environment by: reduce, reuse, recycle. We introduced the topic of endangered animals. </vt:lpstr>
      <vt:lpstr>Some of our lovely artwork this term!</vt:lpstr>
      <vt:lpstr>Our harmony curriculum display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Reception Harmony curriculum</dc:title>
  <dc:creator>Yasemin Pektekin</dc:creator>
  <cp:lastModifiedBy>Hafsa Qutub</cp:lastModifiedBy>
  <cp:revision>18</cp:revision>
  <dcterms:created xsi:type="dcterms:W3CDTF">2022-11-02T14:34:18Z</dcterms:created>
  <dcterms:modified xsi:type="dcterms:W3CDTF">2023-02-10T13:37:01Z</dcterms:modified>
</cp:coreProperties>
</file>