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9144000" cy="5143500" type="screen16x9"/>
  <p:notesSz cx="6858000" cy="9144000"/>
  <p:embeddedFontLst>
    <p:embeddedFont>
      <p:font typeface="Century Gothic" panose="020B0502020202020204" pitchFamily="34" charset="0"/>
      <p:regular r:id="rId13"/>
      <p:bold r:id="rId14"/>
      <p:italic r:id="rId15"/>
      <p:boldItalic r:id="rId16"/>
    </p:embeddedFont>
    <p:embeddedFont>
      <p:font typeface="Lato" panose="020B0604020202020204" charset="0"/>
      <p:regular r:id="rId17"/>
      <p:bold r:id="rId18"/>
      <p:italic r:id="rId19"/>
      <p:boldItalic r:id="rId20"/>
    </p:embeddedFont>
    <p:embeddedFont>
      <p:font typeface="Raleway" panose="020B0604020202020204" charset="0"/>
      <p:regular r:id="rId21"/>
      <p:bold r:id="rId22"/>
      <p:italic r:id="rId23"/>
      <p:boldItalic r:id="rId2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44" d="100"/>
          <a:sy n="144" d="100"/>
        </p:scale>
        <p:origin x="654" y="11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5.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2.fntdata"/><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font" Target="fonts/font11.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font" Target="fonts/font10.fntdata"/><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 name="Google Shape;84;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g22a8db887bd_0_10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 name="Google Shape;90;g22a8db887bd_0_10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g22a8db887bd_0_10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 name="Google Shape;99;g22a8db887bd_0_10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22a8db887bd_0_10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 name="Google Shape;109;g22a8db887bd_0_108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g22a8db887bd_0_11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8" name="Google Shape;118;g22a8db887bd_0_11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g22a8db887bd_0_10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9" name="Google Shape;129;g22a8db887bd_0_10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g22a8db887bd_0_10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 name="Google Shape;136;g22a8db887bd_0_10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g22a8db887bd_0_11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 name="Google Shape;145;g22a8db887bd_0_11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g22a8db887bd_0_112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3" name="Google Shape;153;g22a8db887bd_0_11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g22a8db887bd_0_113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9" name="Google Shape;159;g22a8db887bd_0_11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lt2"/>
        </a:solidFill>
        <a:effectLst/>
      </p:bgPr>
    </p:bg>
    <p:spTree>
      <p:nvGrpSpPr>
        <p:cNvPr id="1" name="Shape 9"/>
        <p:cNvGrpSpPr/>
        <p:nvPr/>
      </p:nvGrpSpPr>
      <p:grpSpPr>
        <a:xfrm>
          <a:off x="0" y="0"/>
          <a:ext cx="0" cy="0"/>
          <a:chOff x="0" y="0"/>
          <a:chExt cx="0" cy="0"/>
        </a:xfrm>
      </p:grpSpPr>
      <p:sp>
        <p:nvSpPr>
          <p:cNvPr id="10" name="Google Shape;10;p2"/>
          <p:cNvSpPr/>
          <p:nvPr/>
        </p:nvSpPr>
        <p:spPr>
          <a:xfrm>
            <a:off x="0" y="0"/>
            <a:ext cx="9144000" cy="4878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1" name="Google Shape;11;p2"/>
          <p:cNvGrpSpPr/>
          <p:nvPr/>
        </p:nvGrpSpPr>
        <p:grpSpPr>
          <a:xfrm>
            <a:off x="830392" y="1191256"/>
            <a:ext cx="745763" cy="45826"/>
            <a:chOff x="4580561" y="2589004"/>
            <a:chExt cx="1064464" cy="25200"/>
          </a:xfrm>
        </p:grpSpPr>
        <p:sp>
          <p:nvSpPr>
            <p:cNvPr id="12" name="Google Shape;12;p2"/>
            <p:cNvSpPr/>
            <p:nvPr/>
          </p:nvSpPr>
          <p:spPr>
            <a:xfrm rot="-5400000">
              <a:off x="5366325" y="2335504"/>
              <a:ext cx="25200" cy="5322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rot="-5400000">
              <a:off x="4836311" y="2333254"/>
              <a:ext cx="25200" cy="5367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4" name="Google Shape;14;p2"/>
          <p:cNvSpPr txBox="1">
            <a:spLocks noGrp="1"/>
          </p:cNvSpPr>
          <p:nvPr>
            <p:ph type="ctrTitle"/>
          </p:nvPr>
        </p:nvSpPr>
        <p:spPr>
          <a:xfrm>
            <a:off x="729450" y="1322450"/>
            <a:ext cx="7688100" cy="1664700"/>
          </a:xfrm>
          <a:prstGeom prst="rect">
            <a:avLst/>
          </a:prstGeom>
        </p:spPr>
        <p:txBody>
          <a:bodyPr spcFirstLastPara="1" wrap="square" lIns="91425" tIns="91425" rIns="91425" bIns="91425" anchor="t" anchorCtr="0">
            <a:normAutofit/>
          </a:bodyPr>
          <a:lstStyle>
            <a:lvl1pPr lvl="0">
              <a:spcBef>
                <a:spcPts val="0"/>
              </a:spcBef>
              <a:spcAft>
                <a:spcPts val="0"/>
              </a:spcAft>
              <a:buSzPts val="4200"/>
              <a:buNone/>
              <a:defRPr sz="4200"/>
            </a:lvl1pPr>
            <a:lvl2pPr lvl="1">
              <a:spcBef>
                <a:spcPts val="0"/>
              </a:spcBef>
              <a:spcAft>
                <a:spcPts val="0"/>
              </a:spcAft>
              <a:buSzPts val="4200"/>
              <a:buNone/>
              <a:defRPr sz="4200"/>
            </a:lvl2pPr>
            <a:lvl3pPr lvl="2">
              <a:spcBef>
                <a:spcPts val="0"/>
              </a:spcBef>
              <a:spcAft>
                <a:spcPts val="0"/>
              </a:spcAft>
              <a:buSzPts val="4200"/>
              <a:buNone/>
              <a:defRPr sz="4200"/>
            </a:lvl3pPr>
            <a:lvl4pPr lvl="3">
              <a:spcBef>
                <a:spcPts val="0"/>
              </a:spcBef>
              <a:spcAft>
                <a:spcPts val="0"/>
              </a:spcAft>
              <a:buSzPts val="4200"/>
              <a:buNone/>
              <a:defRPr sz="4200"/>
            </a:lvl4pPr>
            <a:lvl5pPr lvl="4">
              <a:spcBef>
                <a:spcPts val="0"/>
              </a:spcBef>
              <a:spcAft>
                <a:spcPts val="0"/>
              </a:spcAft>
              <a:buSzPts val="4200"/>
              <a:buNone/>
              <a:defRPr sz="4200"/>
            </a:lvl5pPr>
            <a:lvl6pPr lvl="5">
              <a:spcBef>
                <a:spcPts val="0"/>
              </a:spcBef>
              <a:spcAft>
                <a:spcPts val="0"/>
              </a:spcAft>
              <a:buSzPts val="4200"/>
              <a:buNone/>
              <a:defRPr sz="4200"/>
            </a:lvl6pPr>
            <a:lvl7pPr lvl="6">
              <a:spcBef>
                <a:spcPts val="0"/>
              </a:spcBef>
              <a:spcAft>
                <a:spcPts val="0"/>
              </a:spcAft>
              <a:buSzPts val="4200"/>
              <a:buNone/>
              <a:defRPr sz="4200"/>
            </a:lvl7pPr>
            <a:lvl8pPr lvl="7">
              <a:spcBef>
                <a:spcPts val="0"/>
              </a:spcBef>
              <a:spcAft>
                <a:spcPts val="0"/>
              </a:spcAft>
              <a:buSzPts val="4200"/>
              <a:buNone/>
              <a:defRPr sz="4200"/>
            </a:lvl8pPr>
            <a:lvl9pPr lvl="8">
              <a:spcBef>
                <a:spcPts val="0"/>
              </a:spcBef>
              <a:spcAft>
                <a:spcPts val="0"/>
              </a:spcAft>
              <a:buSzPts val="4200"/>
              <a:buNone/>
              <a:defRPr sz="4200"/>
            </a:lvl9pPr>
          </a:lstStyle>
          <a:p>
            <a:endParaRPr/>
          </a:p>
        </p:txBody>
      </p:sp>
      <p:sp>
        <p:nvSpPr>
          <p:cNvPr id="15" name="Google Shape;15;p2"/>
          <p:cNvSpPr txBox="1">
            <a:spLocks noGrp="1"/>
          </p:cNvSpPr>
          <p:nvPr>
            <p:ph type="subTitle" idx="1"/>
          </p:nvPr>
        </p:nvSpPr>
        <p:spPr>
          <a:xfrm>
            <a:off x="729627" y="3172900"/>
            <a:ext cx="7688100" cy="541200"/>
          </a:xfrm>
          <a:prstGeom prst="rect">
            <a:avLst/>
          </a:prstGeom>
        </p:spPr>
        <p:txBody>
          <a:bodyPr spcFirstLastPara="1" wrap="square" lIns="91425" tIns="91425" rIns="91425" bIns="91425" anchor="t" anchorCtr="0">
            <a:normAutofit/>
          </a:bodyPr>
          <a:lstStyle>
            <a:lvl1pPr lvl="0">
              <a:lnSpc>
                <a:spcPct val="100000"/>
              </a:lnSpc>
              <a:spcBef>
                <a:spcPts val="0"/>
              </a:spcBef>
              <a:spcAft>
                <a:spcPts val="0"/>
              </a:spcAft>
              <a:buSzPts val="1600"/>
              <a:buNone/>
              <a:defRPr sz="1600"/>
            </a:lvl1pPr>
            <a:lvl2pPr lvl="1">
              <a:lnSpc>
                <a:spcPct val="100000"/>
              </a:lnSpc>
              <a:spcBef>
                <a:spcPts val="0"/>
              </a:spcBef>
              <a:spcAft>
                <a:spcPts val="0"/>
              </a:spcAft>
              <a:buSzPts val="1600"/>
              <a:buNone/>
              <a:defRPr sz="1600"/>
            </a:lvl2pPr>
            <a:lvl3pPr lvl="2">
              <a:lnSpc>
                <a:spcPct val="100000"/>
              </a:lnSpc>
              <a:spcBef>
                <a:spcPts val="0"/>
              </a:spcBef>
              <a:spcAft>
                <a:spcPts val="0"/>
              </a:spcAft>
              <a:buSzPts val="1600"/>
              <a:buNone/>
              <a:defRPr sz="1600"/>
            </a:lvl3pPr>
            <a:lvl4pPr lvl="3">
              <a:lnSpc>
                <a:spcPct val="100000"/>
              </a:lnSpc>
              <a:spcBef>
                <a:spcPts val="0"/>
              </a:spcBef>
              <a:spcAft>
                <a:spcPts val="0"/>
              </a:spcAft>
              <a:buSzPts val="1600"/>
              <a:buNone/>
              <a:defRPr sz="1600"/>
            </a:lvl4pPr>
            <a:lvl5pPr lvl="4">
              <a:lnSpc>
                <a:spcPct val="100000"/>
              </a:lnSpc>
              <a:spcBef>
                <a:spcPts val="0"/>
              </a:spcBef>
              <a:spcAft>
                <a:spcPts val="0"/>
              </a:spcAft>
              <a:buSzPts val="1600"/>
              <a:buNone/>
              <a:defRPr sz="1600"/>
            </a:lvl5pPr>
            <a:lvl6pPr lvl="5">
              <a:lnSpc>
                <a:spcPct val="100000"/>
              </a:lnSpc>
              <a:spcBef>
                <a:spcPts val="0"/>
              </a:spcBef>
              <a:spcAft>
                <a:spcPts val="0"/>
              </a:spcAft>
              <a:buSzPts val="1600"/>
              <a:buNone/>
              <a:defRPr sz="1600"/>
            </a:lvl6pPr>
            <a:lvl7pPr lvl="6">
              <a:lnSpc>
                <a:spcPct val="100000"/>
              </a:lnSpc>
              <a:spcBef>
                <a:spcPts val="0"/>
              </a:spcBef>
              <a:spcAft>
                <a:spcPts val="0"/>
              </a:spcAft>
              <a:buSzPts val="1600"/>
              <a:buNone/>
              <a:defRPr sz="1600"/>
            </a:lvl7pPr>
            <a:lvl8pPr lvl="7">
              <a:lnSpc>
                <a:spcPct val="100000"/>
              </a:lnSpc>
              <a:spcBef>
                <a:spcPts val="0"/>
              </a:spcBef>
              <a:spcAft>
                <a:spcPts val="0"/>
              </a:spcAft>
              <a:buSzPts val="1600"/>
              <a:buNone/>
              <a:defRPr sz="1600"/>
            </a:lvl8pPr>
            <a:lvl9pPr lvl="8">
              <a:lnSpc>
                <a:spcPct val="100000"/>
              </a:lnSpc>
              <a:spcBef>
                <a:spcPts val="0"/>
              </a:spcBef>
              <a:spcAft>
                <a:spcPts val="0"/>
              </a:spcAft>
              <a:buSzPts val="1600"/>
              <a:buNone/>
              <a:defRPr sz="1600"/>
            </a:lvl9pPr>
          </a:lstStyle>
          <a:p>
            <a:endParaRPr/>
          </a:p>
        </p:txBody>
      </p:sp>
      <p:sp>
        <p:nvSpPr>
          <p:cNvPr id="16" name="Google Shape;16;p2"/>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17"/>
        <p:cNvGrpSpPr/>
        <p:nvPr/>
      </p:nvGrpSpPr>
      <p:grpSpPr>
        <a:xfrm>
          <a:off x="0" y="0"/>
          <a:ext cx="0" cy="0"/>
          <a:chOff x="0" y="0"/>
          <a:chExt cx="0" cy="0"/>
        </a:xfrm>
      </p:grpSpPr>
      <p:grpSp>
        <p:nvGrpSpPr>
          <p:cNvPr id="18" name="Google Shape;18;p3"/>
          <p:cNvGrpSpPr/>
          <p:nvPr/>
        </p:nvGrpSpPr>
        <p:grpSpPr>
          <a:xfrm>
            <a:off x="830392" y="1191256"/>
            <a:ext cx="745763" cy="45826"/>
            <a:chOff x="4580561" y="2589004"/>
            <a:chExt cx="1064464" cy="25200"/>
          </a:xfrm>
        </p:grpSpPr>
        <p:sp>
          <p:nvSpPr>
            <p:cNvPr id="19" name="Google Shape;19;p3"/>
            <p:cNvSpPr/>
            <p:nvPr/>
          </p:nvSpPr>
          <p:spPr>
            <a:xfrm rot="-5400000">
              <a:off x="5366325" y="2335504"/>
              <a:ext cx="25200" cy="5322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3"/>
            <p:cNvSpPr/>
            <p:nvPr/>
          </p:nvSpPr>
          <p:spPr>
            <a:xfrm rot="-5400000">
              <a:off x="4836311" y="2333254"/>
              <a:ext cx="25200" cy="5367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1" name="Google Shape;21;p3"/>
          <p:cNvSpPr txBox="1">
            <a:spLocks noGrp="1"/>
          </p:cNvSpPr>
          <p:nvPr>
            <p:ph type="title"/>
          </p:nvPr>
        </p:nvSpPr>
        <p:spPr>
          <a:xfrm>
            <a:off x="729450" y="1322450"/>
            <a:ext cx="7688400" cy="1518600"/>
          </a:xfrm>
          <a:prstGeom prst="rect">
            <a:avLst/>
          </a:prstGeom>
        </p:spPr>
        <p:txBody>
          <a:bodyPr spcFirstLastPara="1" wrap="square" lIns="91425" tIns="91425" rIns="91425" bIns="91425" anchor="t" anchorCtr="0">
            <a:norm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a:endParaRPr/>
          </a:p>
        </p:txBody>
      </p:sp>
      <p:sp>
        <p:nvSpPr>
          <p:cNvPr id="22" name="Google Shape;22;p3"/>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3"/>
        <p:cNvGrpSpPr/>
        <p:nvPr/>
      </p:nvGrpSpPr>
      <p:grpSpPr>
        <a:xfrm>
          <a:off x="0" y="0"/>
          <a:ext cx="0" cy="0"/>
          <a:chOff x="0" y="0"/>
          <a:chExt cx="0" cy="0"/>
        </a:xfrm>
      </p:grpSpPr>
      <p:sp>
        <p:nvSpPr>
          <p:cNvPr id="24" name="Google Shape;24;p4"/>
          <p:cNvSpPr/>
          <p:nvPr/>
        </p:nvSpPr>
        <p:spPr>
          <a:xfrm>
            <a:off x="0" y="0"/>
            <a:ext cx="9144000" cy="4878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5" name="Google Shape;25;p4"/>
          <p:cNvGrpSpPr/>
          <p:nvPr/>
        </p:nvGrpSpPr>
        <p:grpSpPr>
          <a:xfrm>
            <a:off x="830392" y="1191256"/>
            <a:ext cx="745763" cy="45826"/>
            <a:chOff x="4580561" y="2589004"/>
            <a:chExt cx="1064464" cy="25200"/>
          </a:xfrm>
        </p:grpSpPr>
        <p:sp>
          <p:nvSpPr>
            <p:cNvPr id="26" name="Google Shape;26;p4"/>
            <p:cNvSpPr/>
            <p:nvPr/>
          </p:nvSpPr>
          <p:spPr>
            <a:xfrm rot="-5400000">
              <a:off x="5366325" y="2335504"/>
              <a:ext cx="25200" cy="5322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4"/>
            <p:cNvSpPr/>
            <p:nvPr/>
          </p:nvSpPr>
          <p:spPr>
            <a:xfrm rot="-5400000">
              <a:off x="4836311" y="2333254"/>
              <a:ext cx="25200" cy="5367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8" name="Google Shape;28;p4"/>
          <p:cNvSpPr txBox="1">
            <a:spLocks noGrp="1"/>
          </p:cNvSpPr>
          <p:nvPr>
            <p:ph type="title"/>
          </p:nvPr>
        </p:nvSpPr>
        <p:spPr>
          <a:xfrm>
            <a:off x="729450" y="1318650"/>
            <a:ext cx="7688700" cy="535200"/>
          </a:xfrm>
          <a:prstGeom prst="rect">
            <a:avLst/>
          </a:prstGeom>
        </p:spPr>
        <p:txBody>
          <a:bodyPr spcFirstLastPara="1" wrap="square" lIns="91425" tIns="91425" rIns="91425" bIns="91425" anchor="t" anchorCtr="0">
            <a:normAutofit/>
          </a:bodyPr>
          <a:lstStyle>
            <a:lvl1pPr lvl="0">
              <a:spcBef>
                <a:spcPts val="0"/>
              </a:spcBef>
              <a:spcAft>
                <a:spcPts val="0"/>
              </a:spcAft>
              <a:buSzPts val="2600"/>
              <a:buNone/>
              <a:defRPr sz="2600"/>
            </a:lvl1pPr>
            <a:lvl2pPr lvl="1">
              <a:spcBef>
                <a:spcPts val="0"/>
              </a:spcBef>
              <a:spcAft>
                <a:spcPts val="0"/>
              </a:spcAft>
              <a:buSzPts val="2600"/>
              <a:buNone/>
              <a:defRPr sz="2600"/>
            </a:lvl2pPr>
            <a:lvl3pPr lvl="2">
              <a:spcBef>
                <a:spcPts val="0"/>
              </a:spcBef>
              <a:spcAft>
                <a:spcPts val="0"/>
              </a:spcAft>
              <a:buSzPts val="2600"/>
              <a:buNone/>
              <a:defRPr sz="2600"/>
            </a:lvl3pPr>
            <a:lvl4pPr lvl="3">
              <a:spcBef>
                <a:spcPts val="0"/>
              </a:spcBef>
              <a:spcAft>
                <a:spcPts val="0"/>
              </a:spcAft>
              <a:buSzPts val="2600"/>
              <a:buNone/>
              <a:defRPr sz="2600"/>
            </a:lvl4pPr>
            <a:lvl5pPr lvl="4">
              <a:spcBef>
                <a:spcPts val="0"/>
              </a:spcBef>
              <a:spcAft>
                <a:spcPts val="0"/>
              </a:spcAft>
              <a:buSzPts val="2600"/>
              <a:buNone/>
              <a:defRPr sz="2600"/>
            </a:lvl5pPr>
            <a:lvl6pPr lvl="5">
              <a:spcBef>
                <a:spcPts val="0"/>
              </a:spcBef>
              <a:spcAft>
                <a:spcPts val="0"/>
              </a:spcAft>
              <a:buSzPts val="2600"/>
              <a:buNone/>
              <a:defRPr sz="2600"/>
            </a:lvl6pPr>
            <a:lvl7pPr lvl="6">
              <a:spcBef>
                <a:spcPts val="0"/>
              </a:spcBef>
              <a:spcAft>
                <a:spcPts val="0"/>
              </a:spcAft>
              <a:buSzPts val="2600"/>
              <a:buNone/>
              <a:defRPr sz="2600"/>
            </a:lvl7pPr>
            <a:lvl8pPr lvl="7">
              <a:spcBef>
                <a:spcPts val="0"/>
              </a:spcBef>
              <a:spcAft>
                <a:spcPts val="0"/>
              </a:spcAft>
              <a:buSzPts val="2600"/>
              <a:buNone/>
              <a:defRPr sz="2600"/>
            </a:lvl8pPr>
            <a:lvl9pPr lvl="8">
              <a:spcBef>
                <a:spcPts val="0"/>
              </a:spcBef>
              <a:spcAft>
                <a:spcPts val="0"/>
              </a:spcAft>
              <a:buSzPts val="2600"/>
              <a:buNone/>
              <a:defRPr sz="2600"/>
            </a:lvl9pPr>
          </a:lstStyle>
          <a:p>
            <a:endParaRPr/>
          </a:p>
        </p:txBody>
      </p:sp>
      <p:sp>
        <p:nvSpPr>
          <p:cNvPr id="29" name="Google Shape;29;p4"/>
          <p:cNvSpPr txBox="1">
            <a:spLocks noGrp="1"/>
          </p:cNvSpPr>
          <p:nvPr>
            <p:ph type="body" idx="1"/>
          </p:nvPr>
        </p:nvSpPr>
        <p:spPr>
          <a:xfrm>
            <a:off x="729450" y="2078875"/>
            <a:ext cx="7688700" cy="22611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30" name="Google Shape;30;p4"/>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31"/>
        <p:cNvGrpSpPr/>
        <p:nvPr/>
      </p:nvGrpSpPr>
      <p:grpSpPr>
        <a:xfrm>
          <a:off x="0" y="0"/>
          <a:ext cx="0" cy="0"/>
          <a:chOff x="0" y="0"/>
          <a:chExt cx="0" cy="0"/>
        </a:xfrm>
      </p:grpSpPr>
      <p:sp>
        <p:nvSpPr>
          <p:cNvPr id="32" name="Google Shape;32;p5"/>
          <p:cNvSpPr/>
          <p:nvPr/>
        </p:nvSpPr>
        <p:spPr>
          <a:xfrm>
            <a:off x="0" y="0"/>
            <a:ext cx="9144000" cy="4878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3" name="Google Shape;33;p5"/>
          <p:cNvGrpSpPr/>
          <p:nvPr/>
        </p:nvGrpSpPr>
        <p:grpSpPr>
          <a:xfrm>
            <a:off x="830392" y="1191256"/>
            <a:ext cx="745763" cy="45826"/>
            <a:chOff x="4580561" y="2589004"/>
            <a:chExt cx="1064464" cy="25200"/>
          </a:xfrm>
        </p:grpSpPr>
        <p:sp>
          <p:nvSpPr>
            <p:cNvPr id="34" name="Google Shape;34;p5"/>
            <p:cNvSpPr/>
            <p:nvPr/>
          </p:nvSpPr>
          <p:spPr>
            <a:xfrm rot="-5400000">
              <a:off x="5366325" y="2335504"/>
              <a:ext cx="25200" cy="5322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5"/>
            <p:cNvSpPr/>
            <p:nvPr/>
          </p:nvSpPr>
          <p:spPr>
            <a:xfrm rot="-5400000">
              <a:off x="4836311" y="2333254"/>
              <a:ext cx="25200" cy="5367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6" name="Google Shape;36;p5"/>
          <p:cNvSpPr txBox="1">
            <a:spLocks noGrp="1"/>
          </p:cNvSpPr>
          <p:nvPr>
            <p:ph type="title"/>
          </p:nvPr>
        </p:nvSpPr>
        <p:spPr>
          <a:xfrm>
            <a:off x="729450" y="1318650"/>
            <a:ext cx="7688400" cy="535200"/>
          </a:xfrm>
          <a:prstGeom prst="rect">
            <a:avLst/>
          </a:prstGeom>
        </p:spPr>
        <p:txBody>
          <a:bodyPr spcFirstLastPara="1" wrap="square" lIns="91425" tIns="91425" rIns="91425" bIns="91425" anchor="t" anchorCtr="0">
            <a:normAutofit/>
          </a:bodyPr>
          <a:lstStyle>
            <a:lvl1pPr lvl="0">
              <a:spcBef>
                <a:spcPts val="0"/>
              </a:spcBef>
              <a:spcAft>
                <a:spcPts val="0"/>
              </a:spcAft>
              <a:buSzPts val="2600"/>
              <a:buNone/>
              <a:defRPr sz="2600"/>
            </a:lvl1pPr>
            <a:lvl2pPr lvl="1">
              <a:spcBef>
                <a:spcPts val="0"/>
              </a:spcBef>
              <a:spcAft>
                <a:spcPts val="0"/>
              </a:spcAft>
              <a:buSzPts val="2600"/>
              <a:buNone/>
              <a:defRPr sz="2600"/>
            </a:lvl2pPr>
            <a:lvl3pPr lvl="2">
              <a:spcBef>
                <a:spcPts val="0"/>
              </a:spcBef>
              <a:spcAft>
                <a:spcPts val="0"/>
              </a:spcAft>
              <a:buSzPts val="2600"/>
              <a:buNone/>
              <a:defRPr sz="2600"/>
            </a:lvl3pPr>
            <a:lvl4pPr lvl="3">
              <a:spcBef>
                <a:spcPts val="0"/>
              </a:spcBef>
              <a:spcAft>
                <a:spcPts val="0"/>
              </a:spcAft>
              <a:buSzPts val="2600"/>
              <a:buNone/>
              <a:defRPr sz="2600"/>
            </a:lvl4pPr>
            <a:lvl5pPr lvl="4">
              <a:spcBef>
                <a:spcPts val="0"/>
              </a:spcBef>
              <a:spcAft>
                <a:spcPts val="0"/>
              </a:spcAft>
              <a:buSzPts val="2600"/>
              <a:buNone/>
              <a:defRPr sz="2600"/>
            </a:lvl5pPr>
            <a:lvl6pPr lvl="5">
              <a:spcBef>
                <a:spcPts val="0"/>
              </a:spcBef>
              <a:spcAft>
                <a:spcPts val="0"/>
              </a:spcAft>
              <a:buSzPts val="2600"/>
              <a:buNone/>
              <a:defRPr sz="2600"/>
            </a:lvl6pPr>
            <a:lvl7pPr lvl="6">
              <a:spcBef>
                <a:spcPts val="0"/>
              </a:spcBef>
              <a:spcAft>
                <a:spcPts val="0"/>
              </a:spcAft>
              <a:buSzPts val="2600"/>
              <a:buNone/>
              <a:defRPr sz="2600"/>
            </a:lvl7pPr>
            <a:lvl8pPr lvl="7">
              <a:spcBef>
                <a:spcPts val="0"/>
              </a:spcBef>
              <a:spcAft>
                <a:spcPts val="0"/>
              </a:spcAft>
              <a:buSzPts val="2600"/>
              <a:buNone/>
              <a:defRPr sz="2600"/>
            </a:lvl8pPr>
            <a:lvl9pPr lvl="8">
              <a:spcBef>
                <a:spcPts val="0"/>
              </a:spcBef>
              <a:spcAft>
                <a:spcPts val="0"/>
              </a:spcAft>
              <a:buSzPts val="2600"/>
              <a:buNone/>
              <a:defRPr sz="2600"/>
            </a:lvl9pPr>
          </a:lstStyle>
          <a:p>
            <a:endParaRPr/>
          </a:p>
        </p:txBody>
      </p:sp>
      <p:sp>
        <p:nvSpPr>
          <p:cNvPr id="37" name="Google Shape;37;p5"/>
          <p:cNvSpPr txBox="1">
            <a:spLocks noGrp="1"/>
          </p:cNvSpPr>
          <p:nvPr>
            <p:ph type="body" idx="1"/>
          </p:nvPr>
        </p:nvSpPr>
        <p:spPr>
          <a:xfrm>
            <a:off x="729325" y="2078875"/>
            <a:ext cx="3774300" cy="22611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38" name="Google Shape;38;p5"/>
          <p:cNvSpPr txBox="1">
            <a:spLocks noGrp="1"/>
          </p:cNvSpPr>
          <p:nvPr>
            <p:ph type="body" idx="2"/>
          </p:nvPr>
        </p:nvSpPr>
        <p:spPr>
          <a:xfrm>
            <a:off x="4643604" y="2078875"/>
            <a:ext cx="3774300" cy="22611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39" name="Google Shape;39;p5"/>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0"/>
        <p:cNvGrpSpPr/>
        <p:nvPr/>
      </p:nvGrpSpPr>
      <p:grpSpPr>
        <a:xfrm>
          <a:off x="0" y="0"/>
          <a:ext cx="0" cy="0"/>
          <a:chOff x="0" y="0"/>
          <a:chExt cx="0" cy="0"/>
        </a:xfrm>
      </p:grpSpPr>
      <p:sp>
        <p:nvSpPr>
          <p:cNvPr id="41" name="Google Shape;41;p6"/>
          <p:cNvSpPr/>
          <p:nvPr/>
        </p:nvSpPr>
        <p:spPr>
          <a:xfrm>
            <a:off x="0" y="0"/>
            <a:ext cx="9144000" cy="4878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2" name="Google Shape;42;p6"/>
          <p:cNvGrpSpPr/>
          <p:nvPr/>
        </p:nvGrpSpPr>
        <p:grpSpPr>
          <a:xfrm>
            <a:off x="830392" y="1191256"/>
            <a:ext cx="745763" cy="45826"/>
            <a:chOff x="4580561" y="2589004"/>
            <a:chExt cx="1064464" cy="25200"/>
          </a:xfrm>
        </p:grpSpPr>
        <p:sp>
          <p:nvSpPr>
            <p:cNvPr id="43" name="Google Shape;43;p6"/>
            <p:cNvSpPr/>
            <p:nvPr/>
          </p:nvSpPr>
          <p:spPr>
            <a:xfrm rot="-5400000">
              <a:off x="5366325" y="2335504"/>
              <a:ext cx="25200" cy="5322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6"/>
            <p:cNvSpPr/>
            <p:nvPr/>
          </p:nvSpPr>
          <p:spPr>
            <a:xfrm rot="-5400000">
              <a:off x="4836311" y="2333254"/>
              <a:ext cx="25200" cy="5367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5" name="Google Shape;45;p6"/>
          <p:cNvSpPr txBox="1">
            <a:spLocks noGrp="1"/>
          </p:cNvSpPr>
          <p:nvPr>
            <p:ph type="title"/>
          </p:nvPr>
        </p:nvSpPr>
        <p:spPr>
          <a:xfrm>
            <a:off x="729450" y="1318650"/>
            <a:ext cx="7688400" cy="535200"/>
          </a:xfrm>
          <a:prstGeom prst="rect">
            <a:avLst/>
          </a:prstGeom>
        </p:spPr>
        <p:txBody>
          <a:bodyPr spcFirstLastPara="1" wrap="square" lIns="91425" tIns="91425" rIns="91425" bIns="91425" anchor="t" anchorCtr="0">
            <a:normAutofit/>
          </a:bodyPr>
          <a:lstStyle>
            <a:lvl1pPr lvl="0">
              <a:spcBef>
                <a:spcPts val="0"/>
              </a:spcBef>
              <a:spcAft>
                <a:spcPts val="0"/>
              </a:spcAft>
              <a:buSzPts val="2600"/>
              <a:buNone/>
              <a:defRPr sz="2600"/>
            </a:lvl1pPr>
            <a:lvl2pPr lvl="1">
              <a:spcBef>
                <a:spcPts val="0"/>
              </a:spcBef>
              <a:spcAft>
                <a:spcPts val="0"/>
              </a:spcAft>
              <a:buSzPts val="2600"/>
              <a:buNone/>
              <a:defRPr sz="2600"/>
            </a:lvl2pPr>
            <a:lvl3pPr lvl="2">
              <a:spcBef>
                <a:spcPts val="0"/>
              </a:spcBef>
              <a:spcAft>
                <a:spcPts val="0"/>
              </a:spcAft>
              <a:buSzPts val="2600"/>
              <a:buNone/>
              <a:defRPr sz="2600"/>
            </a:lvl3pPr>
            <a:lvl4pPr lvl="3">
              <a:spcBef>
                <a:spcPts val="0"/>
              </a:spcBef>
              <a:spcAft>
                <a:spcPts val="0"/>
              </a:spcAft>
              <a:buSzPts val="2600"/>
              <a:buNone/>
              <a:defRPr sz="2600"/>
            </a:lvl4pPr>
            <a:lvl5pPr lvl="4">
              <a:spcBef>
                <a:spcPts val="0"/>
              </a:spcBef>
              <a:spcAft>
                <a:spcPts val="0"/>
              </a:spcAft>
              <a:buSzPts val="2600"/>
              <a:buNone/>
              <a:defRPr sz="2600"/>
            </a:lvl5pPr>
            <a:lvl6pPr lvl="5">
              <a:spcBef>
                <a:spcPts val="0"/>
              </a:spcBef>
              <a:spcAft>
                <a:spcPts val="0"/>
              </a:spcAft>
              <a:buSzPts val="2600"/>
              <a:buNone/>
              <a:defRPr sz="2600"/>
            </a:lvl6pPr>
            <a:lvl7pPr lvl="6">
              <a:spcBef>
                <a:spcPts val="0"/>
              </a:spcBef>
              <a:spcAft>
                <a:spcPts val="0"/>
              </a:spcAft>
              <a:buSzPts val="2600"/>
              <a:buNone/>
              <a:defRPr sz="2600"/>
            </a:lvl7pPr>
            <a:lvl8pPr lvl="7">
              <a:spcBef>
                <a:spcPts val="0"/>
              </a:spcBef>
              <a:spcAft>
                <a:spcPts val="0"/>
              </a:spcAft>
              <a:buSzPts val="2600"/>
              <a:buNone/>
              <a:defRPr sz="2600"/>
            </a:lvl8pPr>
            <a:lvl9pPr lvl="8">
              <a:spcBef>
                <a:spcPts val="0"/>
              </a:spcBef>
              <a:spcAft>
                <a:spcPts val="0"/>
              </a:spcAft>
              <a:buSzPts val="2600"/>
              <a:buNone/>
              <a:defRPr sz="2600"/>
            </a:lvl9pPr>
          </a:lstStyle>
          <a:p>
            <a:endParaRPr/>
          </a:p>
        </p:txBody>
      </p:sp>
      <p:sp>
        <p:nvSpPr>
          <p:cNvPr id="46" name="Google Shape;46;p6"/>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47"/>
        <p:cNvGrpSpPr/>
        <p:nvPr/>
      </p:nvGrpSpPr>
      <p:grpSpPr>
        <a:xfrm>
          <a:off x="0" y="0"/>
          <a:ext cx="0" cy="0"/>
          <a:chOff x="0" y="0"/>
          <a:chExt cx="0" cy="0"/>
        </a:xfrm>
      </p:grpSpPr>
      <p:sp>
        <p:nvSpPr>
          <p:cNvPr id="48" name="Google Shape;48;p7"/>
          <p:cNvSpPr/>
          <p:nvPr/>
        </p:nvSpPr>
        <p:spPr>
          <a:xfrm>
            <a:off x="0" y="0"/>
            <a:ext cx="9144000" cy="4878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9" name="Google Shape;49;p7"/>
          <p:cNvGrpSpPr/>
          <p:nvPr/>
        </p:nvGrpSpPr>
        <p:grpSpPr>
          <a:xfrm>
            <a:off x="830392" y="1191256"/>
            <a:ext cx="745763" cy="45826"/>
            <a:chOff x="4580561" y="2589004"/>
            <a:chExt cx="1064464" cy="25200"/>
          </a:xfrm>
        </p:grpSpPr>
        <p:sp>
          <p:nvSpPr>
            <p:cNvPr id="50" name="Google Shape;50;p7"/>
            <p:cNvSpPr/>
            <p:nvPr/>
          </p:nvSpPr>
          <p:spPr>
            <a:xfrm rot="-5400000">
              <a:off x="5366325" y="2335504"/>
              <a:ext cx="25200" cy="5322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7"/>
            <p:cNvSpPr/>
            <p:nvPr/>
          </p:nvSpPr>
          <p:spPr>
            <a:xfrm rot="-5400000">
              <a:off x="4836311" y="2333254"/>
              <a:ext cx="25200" cy="5367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2" name="Google Shape;52;p7"/>
          <p:cNvSpPr txBox="1">
            <a:spLocks noGrp="1"/>
          </p:cNvSpPr>
          <p:nvPr>
            <p:ph type="title"/>
          </p:nvPr>
        </p:nvSpPr>
        <p:spPr>
          <a:xfrm>
            <a:off x="730000" y="1318650"/>
            <a:ext cx="3300900" cy="1381500"/>
          </a:xfrm>
          <a:prstGeom prst="rect">
            <a:avLst/>
          </a:prstGeom>
        </p:spPr>
        <p:txBody>
          <a:bodyPr spcFirstLastPara="1" wrap="square" lIns="91425" tIns="91425" rIns="91425" bIns="91425" anchor="t" anchorCtr="0">
            <a:normAutofit/>
          </a:bodyPr>
          <a:lstStyle>
            <a:lvl1pPr lvl="0">
              <a:spcBef>
                <a:spcPts val="0"/>
              </a:spcBef>
              <a:spcAft>
                <a:spcPts val="0"/>
              </a:spcAft>
              <a:buSzPts val="2600"/>
              <a:buNone/>
              <a:defRPr sz="2600"/>
            </a:lvl1pPr>
            <a:lvl2pPr lvl="1">
              <a:spcBef>
                <a:spcPts val="0"/>
              </a:spcBef>
              <a:spcAft>
                <a:spcPts val="0"/>
              </a:spcAft>
              <a:buSzPts val="2600"/>
              <a:buNone/>
              <a:defRPr sz="2600"/>
            </a:lvl2pPr>
            <a:lvl3pPr lvl="2">
              <a:spcBef>
                <a:spcPts val="0"/>
              </a:spcBef>
              <a:spcAft>
                <a:spcPts val="0"/>
              </a:spcAft>
              <a:buSzPts val="2600"/>
              <a:buNone/>
              <a:defRPr sz="2600"/>
            </a:lvl3pPr>
            <a:lvl4pPr lvl="3">
              <a:spcBef>
                <a:spcPts val="0"/>
              </a:spcBef>
              <a:spcAft>
                <a:spcPts val="0"/>
              </a:spcAft>
              <a:buSzPts val="2600"/>
              <a:buNone/>
              <a:defRPr sz="2600"/>
            </a:lvl4pPr>
            <a:lvl5pPr lvl="4">
              <a:spcBef>
                <a:spcPts val="0"/>
              </a:spcBef>
              <a:spcAft>
                <a:spcPts val="0"/>
              </a:spcAft>
              <a:buSzPts val="2600"/>
              <a:buNone/>
              <a:defRPr sz="2600"/>
            </a:lvl5pPr>
            <a:lvl6pPr lvl="5">
              <a:spcBef>
                <a:spcPts val="0"/>
              </a:spcBef>
              <a:spcAft>
                <a:spcPts val="0"/>
              </a:spcAft>
              <a:buSzPts val="2600"/>
              <a:buNone/>
              <a:defRPr sz="2600"/>
            </a:lvl6pPr>
            <a:lvl7pPr lvl="6">
              <a:spcBef>
                <a:spcPts val="0"/>
              </a:spcBef>
              <a:spcAft>
                <a:spcPts val="0"/>
              </a:spcAft>
              <a:buSzPts val="2600"/>
              <a:buNone/>
              <a:defRPr sz="2600"/>
            </a:lvl7pPr>
            <a:lvl8pPr lvl="7">
              <a:spcBef>
                <a:spcPts val="0"/>
              </a:spcBef>
              <a:spcAft>
                <a:spcPts val="0"/>
              </a:spcAft>
              <a:buSzPts val="2600"/>
              <a:buNone/>
              <a:defRPr sz="2600"/>
            </a:lvl8pPr>
            <a:lvl9pPr lvl="8">
              <a:spcBef>
                <a:spcPts val="0"/>
              </a:spcBef>
              <a:spcAft>
                <a:spcPts val="0"/>
              </a:spcAft>
              <a:buSzPts val="2600"/>
              <a:buNone/>
              <a:defRPr sz="2600"/>
            </a:lvl9pPr>
          </a:lstStyle>
          <a:p>
            <a:endParaRPr/>
          </a:p>
        </p:txBody>
      </p:sp>
      <p:sp>
        <p:nvSpPr>
          <p:cNvPr id="53" name="Google Shape;53;p7"/>
          <p:cNvSpPr txBox="1">
            <a:spLocks noGrp="1"/>
          </p:cNvSpPr>
          <p:nvPr>
            <p:ph type="body" idx="1"/>
          </p:nvPr>
        </p:nvSpPr>
        <p:spPr>
          <a:xfrm>
            <a:off x="721225" y="2781725"/>
            <a:ext cx="3300900" cy="15975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54" name="Google Shape;54;p7"/>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3"/>
        </a:solidFill>
        <a:effectLst/>
      </p:bgPr>
    </p:bg>
    <p:spTree>
      <p:nvGrpSpPr>
        <p:cNvPr id="1" name="Shape 55"/>
        <p:cNvGrpSpPr/>
        <p:nvPr/>
      </p:nvGrpSpPr>
      <p:grpSpPr>
        <a:xfrm>
          <a:off x="0" y="0"/>
          <a:ext cx="0" cy="0"/>
          <a:chOff x="0" y="0"/>
          <a:chExt cx="0" cy="0"/>
        </a:xfrm>
      </p:grpSpPr>
      <p:grpSp>
        <p:nvGrpSpPr>
          <p:cNvPr id="56" name="Google Shape;56;p8"/>
          <p:cNvGrpSpPr/>
          <p:nvPr/>
        </p:nvGrpSpPr>
        <p:grpSpPr>
          <a:xfrm>
            <a:off x="830392" y="4169130"/>
            <a:ext cx="745763" cy="45826"/>
            <a:chOff x="4580561" y="2589004"/>
            <a:chExt cx="1064464" cy="25200"/>
          </a:xfrm>
        </p:grpSpPr>
        <p:sp>
          <p:nvSpPr>
            <p:cNvPr id="57" name="Google Shape;57;p8"/>
            <p:cNvSpPr/>
            <p:nvPr/>
          </p:nvSpPr>
          <p:spPr>
            <a:xfrm rot="-5400000">
              <a:off x="5366325" y="2335504"/>
              <a:ext cx="25200" cy="5322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8"/>
            <p:cNvSpPr/>
            <p:nvPr/>
          </p:nvSpPr>
          <p:spPr>
            <a:xfrm rot="-5400000">
              <a:off x="4836311" y="2333254"/>
              <a:ext cx="25200" cy="5367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9" name="Google Shape;59;p8"/>
          <p:cNvSpPr txBox="1">
            <a:spLocks noGrp="1"/>
          </p:cNvSpPr>
          <p:nvPr>
            <p:ph type="title"/>
          </p:nvPr>
        </p:nvSpPr>
        <p:spPr>
          <a:xfrm>
            <a:off x="729450" y="864300"/>
            <a:ext cx="7021200" cy="29850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a:endParaRPr/>
          </a:p>
        </p:txBody>
      </p:sp>
      <p:sp>
        <p:nvSpPr>
          <p:cNvPr id="60" name="Google Shape;60;p8"/>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61"/>
        <p:cNvGrpSpPr/>
        <p:nvPr/>
      </p:nvGrpSpPr>
      <p:grpSpPr>
        <a:xfrm>
          <a:off x="0" y="0"/>
          <a:ext cx="0" cy="0"/>
          <a:chOff x="0" y="0"/>
          <a:chExt cx="0" cy="0"/>
        </a:xfrm>
      </p:grpSpPr>
      <p:sp>
        <p:nvSpPr>
          <p:cNvPr id="62" name="Google Shape;62;p9"/>
          <p:cNvSpPr/>
          <p:nvPr/>
        </p:nvSpPr>
        <p:spPr>
          <a:xfrm>
            <a:off x="0" y="0"/>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63" name="Google Shape;63;p9"/>
          <p:cNvGrpSpPr/>
          <p:nvPr/>
        </p:nvGrpSpPr>
        <p:grpSpPr>
          <a:xfrm>
            <a:off x="830392" y="1191256"/>
            <a:ext cx="745763" cy="45826"/>
            <a:chOff x="4580561" y="2589004"/>
            <a:chExt cx="1064464" cy="25200"/>
          </a:xfrm>
        </p:grpSpPr>
        <p:sp>
          <p:nvSpPr>
            <p:cNvPr id="64" name="Google Shape;64;p9"/>
            <p:cNvSpPr/>
            <p:nvPr/>
          </p:nvSpPr>
          <p:spPr>
            <a:xfrm rot="-5400000">
              <a:off x="5366325" y="2335504"/>
              <a:ext cx="25200" cy="5322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9"/>
            <p:cNvSpPr/>
            <p:nvPr/>
          </p:nvSpPr>
          <p:spPr>
            <a:xfrm rot="-5400000">
              <a:off x="4836311" y="2333254"/>
              <a:ext cx="25200" cy="5367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6" name="Google Shape;66;p9"/>
          <p:cNvSpPr txBox="1">
            <a:spLocks noGrp="1"/>
          </p:cNvSpPr>
          <p:nvPr>
            <p:ph type="title"/>
          </p:nvPr>
        </p:nvSpPr>
        <p:spPr>
          <a:xfrm>
            <a:off x="730000" y="1318650"/>
            <a:ext cx="3300900" cy="1687200"/>
          </a:xfrm>
          <a:prstGeom prst="rect">
            <a:avLst/>
          </a:prstGeom>
        </p:spPr>
        <p:txBody>
          <a:bodyPr spcFirstLastPara="1" wrap="square" lIns="91425" tIns="91425" rIns="91425" bIns="91425" anchor="t" anchorCtr="0">
            <a:normAutofit/>
          </a:bodyPr>
          <a:lstStyle>
            <a:lvl1pPr lvl="0">
              <a:spcBef>
                <a:spcPts val="0"/>
              </a:spcBef>
              <a:spcAft>
                <a:spcPts val="0"/>
              </a:spcAft>
              <a:buSzPts val="2600"/>
              <a:buNone/>
              <a:defRPr sz="2600"/>
            </a:lvl1pPr>
            <a:lvl2pPr lvl="1">
              <a:spcBef>
                <a:spcPts val="0"/>
              </a:spcBef>
              <a:spcAft>
                <a:spcPts val="0"/>
              </a:spcAft>
              <a:buSzPts val="2600"/>
              <a:buNone/>
              <a:defRPr sz="2600"/>
            </a:lvl2pPr>
            <a:lvl3pPr lvl="2">
              <a:spcBef>
                <a:spcPts val="0"/>
              </a:spcBef>
              <a:spcAft>
                <a:spcPts val="0"/>
              </a:spcAft>
              <a:buSzPts val="2600"/>
              <a:buNone/>
              <a:defRPr sz="2600"/>
            </a:lvl3pPr>
            <a:lvl4pPr lvl="3">
              <a:spcBef>
                <a:spcPts val="0"/>
              </a:spcBef>
              <a:spcAft>
                <a:spcPts val="0"/>
              </a:spcAft>
              <a:buSzPts val="2600"/>
              <a:buNone/>
              <a:defRPr sz="2600"/>
            </a:lvl4pPr>
            <a:lvl5pPr lvl="4">
              <a:spcBef>
                <a:spcPts val="0"/>
              </a:spcBef>
              <a:spcAft>
                <a:spcPts val="0"/>
              </a:spcAft>
              <a:buSzPts val="2600"/>
              <a:buNone/>
              <a:defRPr sz="2600"/>
            </a:lvl5pPr>
            <a:lvl6pPr lvl="5">
              <a:spcBef>
                <a:spcPts val="0"/>
              </a:spcBef>
              <a:spcAft>
                <a:spcPts val="0"/>
              </a:spcAft>
              <a:buSzPts val="2600"/>
              <a:buNone/>
              <a:defRPr sz="2600"/>
            </a:lvl6pPr>
            <a:lvl7pPr lvl="6">
              <a:spcBef>
                <a:spcPts val="0"/>
              </a:spcBef>
              <a:spcAft>
                <a:spcPts val="0"/>
              </a:spcAft>
              <a:buSzPts val="2600"/>
              <a:buNone/>
              <a:defRPr sz="2600"/>
            </a:lvl7pPr>
            <a:lvl8pPr lvl="7">
              <a:spcBef>
                <a:spcPts val="0"/>
              </a:spcBef>
              <a:spcAft>
                <a:spcPts val="0"/>
              </a:spcAft>
              <a:buSzPts val="2600"/>
              <a:buNone/>
              <a:defRPr sz="2600"/>
            </a:lvl8pPr>
            <a:lvl9pPr lvl="8">
              <a:spcBef>
                <a:spcPts val="0"/>
              </a:spcBef>
              <a:spcAft>
                <a:spcPts val="0"/>
              </a:spcAft>
              <a:buSzPts val="2600"/>
              <a:buNone/>
              <a:defRPr sz="2600"/>
            </a:lvl9pPr>
          </a:lstStyle>
          <a:p>
            <a:endParaRPr/>
          </a:p>
        </p:txBody>
      </p:sp>
      <p:sp>
        <p:nvSpPr>
          <p:cNvPr id="67" name="Google Shape;67;p9"/>
          <p:cNvSpPr txBox="1">
            <a:spLocks noGrp="1"/>
          </p:cNvSpPr>
          <p:nvPr>
            <p:ph type="subTitle" idx="1"/>
          </p:nvPr>
        </p:nvSpPr>
        <p:spPr>
          <a:xfrm>
            <a:off x="724950" y="3161525"/>
            <a:ext cx="3300900" cy="759000"/>
          </a:xfrm>
          <a:prstGeom prst="rect">
            <a:avLst/>
          </a:prstGeom>
        </p:spPr>
        <p:txBody>
          <a:bodyPr spcFirstLastPara="1" wrap="square" lIns="91425" tIns="91425" rIns="91425" bIns="91425" anchor="t" anchorCtr="0">
            <a:normAutofit/>
          </a:bodyPr>
          <a:lstStyle>
            <a:lvl1pPr lvl="0">
              <a:lnSpc>
                <a:spcPct val="100000"/>
              </a:lnSpc>
              <a:spcBef>
                <a:spcPts val="0"/>
              </a:spcBef>
              <a:spcAft>
                <a:spcPts val="0"/>
              </a:spcAft>
              <a:buSzPts val="1600"/>
              <a:buNone/>
              <a:defRPr sz="1600"/>
            </a:lvl1pPr>
            <a:lvl2pPr lvl="1">
              <a:lnSpc>
                <a:spcPct val="100000"/>
              </a:lnSpc>
              <a:spcBef>
                <a:spcPts val="0"/>
              </a:spcBef>
              <a:spcAft>
                <a:spcPts val="0"/>
              </a:spcAft>
              <a:buSzPts val="1600"/>
              <a:buNone/>
              <a:defRPr sz="1600"/>
            </a:lvl2pPr>
            <a:lvl3pPr lvl="2">
              <a:lnSpc>
                <a:spcPct val="100000"/>
              </a:lnSpc>
              <a:spcBef>
                <a:spcPts val="0"/>
              </a:spcBef>
              <a:spcAft>
                <a:spcPts val="0"/>
              </a:spcAft>
              <a:buSzPts val="1600"/>
              <a:buNone/>
              <a:defRPr sz="1600"/>
            </a:lvl3pPr>
            <a:lvl4pPr lvl="3">
              <a:lnSpc>
                <a:spcPct val="100000"/>
              </a:lnSpc>
              <a:spcBef>
                <a:spcPts val="0"/>
              </a:spcBef>
              <a:spcAft>
                <a:spcPts val="0"/>
              </a:spcAft>
              <a:buSzPts val="1600"/>
              <a:buNone/>
              <a:defRPr sz="1600"/>
            </a:lvl4pPr>
            <a:lvl5pPr lvl="4">
              <a:lnSpc>
                <a:spcPct val="100000"/>
              </a:lnSpc>
              <a:spcBef>
                <a:spcPts val="0"/>
              </a:spcBef>
              <a:spcAft>
                <a:spcPts val="0"/>
              </a:spcAft>
              <a:buSzPts val="1600"/>
              <a:buNone/>
              <a:defRPr sz="1600"/>
            </a:lvl5pPr>
            <a:lvl6pPr lvl="5">
              <a:lnSpc>
                <a:spcPct val="100000"/>
              </a:lnSpc>
              <a:spcBef>
                <a:spcPts val="0"/>
              </a:spcBef>
              <a:spcAft>
                <a:spcPts val="0"/>
              </a:spcAft>
              <a:buSzPts val="1600"/>
              <a:buNone/>
              <a:defRPr sz="1600"/>
            </a:lvl6pPr>
            <a:lvl7pPr lvl="6">
              <a:lnSpc>
                <a:spcPct val="100000"/>
              </a:lnSpc>
              <a:spcBef>
                <a:spcPts val="0"/>
              </a:spcBef>
              <a:spcAft>
                <a:spcPts val="0"/>
              </a:spcAft>
              <a:buSzPts val="1600"/>
              <a:buNone/>
              <a:defRPr sz="1600"/>
            </a:lvl7pPr>
            <a:lvl8pPr lvl="7">
              <a:lnSpc>
                <a:spcPct val="100000"/>
              </a:lnSpc>
              <a:spcBef>
                <a:spcPts val="0"/>
              </a:spcBef>
              <a:spcAft>
                <a:spcPts val="0"/>
              </a:spcAft>
              <a:buSzPts val="1600"/>
              <a:buNone/>
              <a:defRPr sz="1600"/>
            </a:lvl8pPr>
            <a:lvl9pPr lvl="8">
              <a:lnSpc>
                <a:spcPct val="100000"/>
              </a:lnSpc>
              <a:spcBef>
                <a:spcPts val="0"/>
              </a:spcBef>
              <a:spcAft>
                <a:spcPts val="0"/>
              </a:spcAft>
              <a:buSzPts val="1600"/>
              <a:buNone/>
              <a:defRPr sz="1600"/>
            </a:lvl9pPr>
          </a:lstStyle>
          <a:p>
            <a:endParaRPr/>
          </a:p>
        </p:txBody>
      </p:sp>
      <p:sp>
        <p:nvSpPr>
          <p:cNvPr id="68" name="Google Shape;68;p9"/>
          <p:cNvSpPr txBox="1">
            <a:spLocks noGrp="1"/>
          </p:cNvSpPr>
          <p:nvPr>
            <p:ph type="body" idx="2"/>
          </p:nvPr>
        </p:nvSpPr>
        <p:spPr>
          <a:xfrm>
            <a:off x="5174225" y="1352625"/>
            <a:ext cx="3374400" cy="30255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69" name="Google Shape;69;p9"/>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70"/>
        <p:cNvGrpSpPr/>
        <p:nvPr/>
      </p:nvGrpSpPr>
      <p:grpSpPr>
        <a:xfrm>
          <a:off x="0" y="0"/>
          <a:ext cx="0" cy="0"/>
          <a:chOff x="0" y="0"/>
          <a:chExt cx="0" cy="0"/>
        </a:xfrm>
      </p:grpSpPr>
      <p:sp>
        <p:nvSpPr>
          <p:cNvPr id="71" name="Google Shape;71;p10"/>
          <p:cNvSpPr txBox="1">
            <a:spLocks noGrp="1"/>
          </p:cNvSpPr>
          <p:nvPr>
            <p:ph type="body" idx="1"/>
          </p:nvPr>
        </p:nvSpPr>
        <p:spPr>
          <a:xfrm>
            <a:off x="724950" y="4372551"/>
            <a:ext cx="7697400" cy="4605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300"/>
              <a:buNone/>
              <a:defRPr/>
            </a:lvl1pPr>
          </a:lstStyle>
          <a:p>
            <a:endParaRPr/>
          </a:p>
        </p:txBody>
      </p:sp>
      <p:sp>
        <p:nvSpPr>
          <p:cNvPr id="72" name="Google Shape;72;p10"/>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dk1"/>
        </a:solidFill>
        <a:effectLst/>
      </p:bgPr>
    </p:bg>
    <p:spTree>
      <p:nvGrpSpPr>
        <p:cNvPr id="1" name="Shape 73"/>
        <p:cNvGrpSpPr/>
        <p:nvPr/>
      </p:nvGrpSpPr>
      <p:grpSpPr>
        <a:xfrm>
          <a:off x="0" y="0"/>
          <a:ext cx="0" cy="0"/>
          <a:chOff x="0" y="0"/>
          <a:chExt cx="0" cy="0"/>
        </a:xfrm>
      </p:grpSpPr>
      <p:grpSp>
        <p:nvGrpSpPr>
          <p:cNvPr id="74" name="Google Shape;74;p11"/>
          <p:cNvGrpSpPr/>
          <p:nvPr/>
        </p:nvGrpSpPr>
        <p:grpSpPr>
          <a:xfrm>
            <a:off x="830392" y="4169130"/>
            <a:ext cx="745763" cy="45826"/>
            <a:chOff x="4580561" y="2589004"/>
            <a:chExt cx="1064464" cy="25200"/>
          </a:xfrm>
        </p:grpSpPr>
        <p:sp>
          <p:nvSpPr>
            <p:cNvPr id="75" name="Google Shape;75;p11"/>
            <p:cNvSpPr/>
            <p:nvPr/>
          </p:nvSpPr>
          <p:spPr>
            <a:xfrm rot="-5400000">
              <a:off x="5366325" y="2335504"/>
              <a:ext cx="25200" cy="5322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p11"/>
            <p:cNvSpPr/>
            <p:nvPr/>
          </p:nvSpPr>
          <p:spPr>
            <a:xfrm rot="-5400000">
              <a:off x="4836311" y="2333254"/>
              <a:ext cx="25200" cy="5367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7" name="Google Shape;77;p11"/>
          <p:cNvSpPr txBox="1">
            <a:spLocks noGrp="1"/>
          </p:cNvSpPr>
          <p:nvPr>
            <p:ph type="title" hasCustomPrompt="1"/>
          </p:nvPr>
        </p:nvSpPr>
        <p:spPr>
          <a:xfrm>
            <a:off x="729450" y="733950"/>
            <a:ext cx="7688400" cy="1244700"/>
          </a:xfrm>
          <a:prstGeom prst="rect">
            <a:avLst/>
          </a:prstGeom>
        </p:spPr>
        <p:txBody>
          <a:bodyPr spcFirstLastPara="1" wrap="square" lIns="91425" tIns="91425" rIns="91425" bIns="91425" anchor="t" anchorCtr="0">
            <a:normAutofit/>
          </a:bodyPr>
          <a:lstStyle>
            <a:lvl1pPr lvl="0">
              <a:spcBef>
                <a:spcPts val="0"/>
              </a:spcBef>
              <a:spcAft>
                <a:spcPts val="0"/>
              </a:spcAft>
              <a:buClr>
                <a:schemeClr val="lt1"/>
              </a:buClr>
              <a:buSzPts val="8000"/>
              <a:buNone/>
              <a:defRPr sz="8000">
                <a:solidFill>
                  <a:schemeClr val="lt1"/>
                </a:solidFill>
              </a:defRPr>
            </a:lvl1pPr>
            <a:lvl2pPr lvl="1">
              <a:spcBef>
                <a:spcPts val="0"/>
              </a:spcBef>
              <a:spcAft>
                <a:spcPts val="0"/>
              </a:spcAft>
              <a:buClr>
                <a:schemeClr val="lt1"/>
              </a:buClr>
              <a:buSzPts val="8000"/>
              <a:buNone/>
              <a:defRPr sz="8000">
                <a:solidFill>
                  <a:schemeClr val="lt1"/>
                </a:solidFill>
              </a:defRPr>
            </a:lvl2pPr>
            <a:lvl3pPr lvl="2">
              <a:spcBef>
                <a:spcPts val="0"/>
              </a:spcBef>
              <a:spcAft>
                <a:spcPts val="0"/>
              </a:spcAft>
              <a:buClr>
                <a:schemeClr val="lt1"/>
              </a:buClr>
              <a:buSzPts val="8000"/>
              <a:buNone/>
              <a:defRPr sz="8000">
                <a:solidFill>
                  <a:schemeClr val="lt1"/>
                </a:solidFill>
              </a:defRPr>
            </a:lvl3pPr>
            <a:lvl4pPr lvl="3">
              <a:spcBef>
                <a:spcPts val="0"/>
              </a:spcBef>
              <a:spcAft>
                <a:spcPts val="0"/>
              </a:spcAft>
              <a:buClr>
                <a:schemeClr val="lt1"/>
              </a:buClr>
              <a:buSzPts val="8000"/>
              <a:buNone/>
              <a:defRPr sz="8000">
                <a:solidFill>
                  <a:schemeClr val="lt1"/>
                </a:solidFill>
              </a:defRPr>
            </a:lvl4pPr>
            <a:lvl5pPr lvl="4">
              <a:spcBef>
                <a:spcPts val="0"/>
              </a:spcBef>
              <a:spcAft>
                <a:spcPts val="0"/>
              </a:spcAft>
              <a:buClr>
                <a:schemeClr val="lt1"/>
              </a:buClr>
              <a:buSzPts val="8000"/>
              <a:buNone/>
              <a:defRPr sz="8000">
                <a:solidFill>
                  <a:schemeClr val="lt1"/>
                </a:solidFill>
              </a:defRPr>
            </a:lvl5pPr>
            <a:lvl6pPr lvl="5">
              <a:spcBef>
                <a:spcPts val="0"/>
              </a:spcBef>
              <a:spcAft>
                <a:spcPts val="0"/>
              </a:spcAft>
              <a:buClr>
                <a:schemeClr val="lt1"/>
              </a:buClr>
              <a:buSzPts val="8000"/>
              <a:buNone/>
              <a:defRPr sz="8000">
                <a:solidFill>
                  <a:schemeClr val="lt1"/>
                </a:solidFill>
              </a:defRPr>
            </a:lvl6pPr>
            <a:lvl7pPr lvl="6">
              <a:spcBef>
                <a:spcPts val="0"/>
              </a:spcBef>
              <a:spcAft>
                <a:spcPts val="0"/>
              </a:spcAft>
              <a:buClr>
                <a:schemeClr val="lt1"/>
              </a:buClr>
              <a:buSzPts val="8000"/>
              <a:buNone/>
              <a:defRPr sz="8000">
                <a:solidFill>
                  <a:schemeClr val="lt1"/>
                </a:solidFill>
              </a:defRPr>
            </a:lvl7pPr>
            <a:lvl8pPr lvl="7">
              <a:spcBef>
                <a:spcPts val="0"/>
              </a:spcBef>
              <a:spcAft>
                <a:spcPts val="0"/>
              </a:spcAft>
              <a:buClr>
                <a:schemeClr val="lt1"/>
              </a:buClr>
              <a:buSzPts val="8000"/>
              <a:buNone/>
              <a:defRPr sz="8000">
                <a:solidFill>
                  <a:schemeClr val="lt1"/>
                </a:solidFill>
              </a:defRPr>
            </a:lvl8pPr>
            <a:lvl9pPr lvl="8">
              <a:spcBef>
                <a:spcPts val="0"/>
              </a:spcBef>
              <a:spcAft>
                <a:spcPts val="0"/>
              </a:spcAft>
              <a:buClr>
                <a:schemeClr val="lt1"/>
              </a:buClr>
              <a:buSzPts val="8000"/>
              <a:buNone/>
              <a:defRPr sz="8000">
                <a:solidFill>
                  <a:schemeClr val="lt1"/>
                </a:solidFill>
              </a:defRPr>
            </a:lvl9pPr>
          </a:lstStyle>
          <a:p>
            <a:r>
              <a:t>xx%</a:t>
            </a:r>
          </a:p>
        </p:txBody>
      </p:sp>
      <p:sp>
        <p:nvSpPr>
          <p:cNvPr id="78" name="Google Shape;78;p11"/>
          <p:cNvSpPr txBox="1">
            <a:spLocks noGrp="1"/>
          </p:cNvSpPr>
          <p:nvPr>
            <p:ph type="body" idx="1"/>
          </p:nvPr>
        </p:nvSpPr>
        <p:spPr>
          <a:xfrm>
            <a:off x="729450" y="2272888"/>
            <a:ext cx="7688400" cy="15804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Clr>
                <a:schemeClr val="lt1"/>
              </a:buClr>
              <a:buSzPts val="1300"/>
              <a:buChar char="●"/>
              <a:defRPr>
                <a:solidFill>
                  <a:schemeClr val="lt1"/>
                </a:solidFill>
              </a:defRPr>
            </a:lvl1pPr>
            <a:lvl2pPr marL="914400" lvl="1" indent="-298450">
              <a:spcBef>
                <a:spcPts val="0"/>
              </a:spcBef>
              <a:spcAft>
                <a:spcPts val="0"/>
              </a:spcAft>
              <a:buClr>
                <a:schemeClr val="lt1"/>
              </a:buClr>
              <a:buSzPts val="1100"/>
              <a:buChar char="○"/>
              <a:defRPr>
                <a:solidFill>
                  <a:schemeClr val="lt1"/>
                </a:solidFill>
              </a:defRPr>
            </a:lvl2pPr>
            <a:lvl3pPr marL="1371600" lvl="2" indent="-298450">
              <a:spcBef>
                <a:spcPts val="0"/>
              </a:spcBef>
              <a:spcAft>
                <a:spcPts val="0"/>
              </a:spcAft>
              <a:buClr>
                <a:schemeClr val="lt1"/>
              </a:buClr>
              <a:buSzPts val="1100"/>
              <a:buChar char="■"/>
              <a:defRPr>
                <a:solidFill>
                  <a:schemeClr val="lt1"/>
                </a:solidFill>
              </a:defRPr>
            </a:lvl3pPr>
            <a:lvl4pPr marL="1828800" lvl="3" indent="-298450">
              <a:spcBef>
                <a:spcPts val="0"/>
              </a:spcBef>
              <a:spcAft>
                <a:spcPts val="0"/>
              </a:spcAft>
              <a:buClr>
                <a:schemeClr val="lt1"/>
              </a:buClr>
              <a:buSzPts val="1100"/>
              <a:buChar char="●"/>
              <a:defRPr>
                <a:solidFill>
                  <a:schemeClr val="lt1"/>
                </a:solidFill>
              </a:defRPr>
            </a:lvl4pPr>
            <a:lvl5pPr marL="2286000" lvl="4" indent="-298450">
              <a:spcBef>
                <a:spcPts val="0"/>
              </a:spcBef>
              <a:spcAft>
                <a:spcPts val="0"/>
              </a:spcAft>
              <a:buClr>
                <a:schemeClr val="lt1"/>
              </a:buClr>
              <a:buSzPts val="1100"/>
              <a:buChar char="○"/>
              <a:defRPr>
                <a:solidFill>
                  <a:schemeClr val="lt1"/>
                </a:solidFill>
              </a:defRPr>
            </a:lvl5pPr>
            <a:lvl6pPr marL="2743200" lvl="5" indent="-298450">
              <a:spcBef>
                <a:spcPts val="0"/>
              </a:spcBef>
              <a:spcAft>
                <a:spcPts val="0"/>
              </a:spcAft>
              <a:buClr>
                <a:schemeClr val="lt1"/>
              </a:buClr>
              <a:buSzPts val="1100"/>
              <a:buChar char="■"/>
              <a:defRPr>
                <a:solidFill>
                  <a:schemeClr val="lt1"/>
                </a:solidFill>
              </a:defRPr>
            </a:lvl6pPr>
            <a:lvl7pPr marL="3200400" lvl="6" indent="-298450">
              <a:spcBef>
                <a:spcPts val="0"/>
              </a:spcBef>
              <a:spcAft>
                <a:spcPts val="0"/>
              </a:spcAft>
              <a:buClr>
                <a:schemeClr val="lt1"/>
              </a:buClr>
              <a:buSzPts val="1100"/>
              <a:buChar char="●"/>
              <a:defRPr>
                <a:solidFill>
                  <a:schemeClr val="lt1"/>
                </a:solidFill>
              </a:defRPr>
            </a:lvl7pPr>
            <a:lvl8pPr marL="3657600" lvl="7" indent="-298450">
              <a:spcBef>
                <a:spcPts val="0"/>
              </a:spcBef>
              <a:spcAft>
                <a:spcPts val="0"/>
              </a:spcAft>
              <a:buClr>
                <a:schemeClr val="lt1"/>
              </a:buClr>
              <a:buSzPts val="1100"/>
              <a:buChar char="○"/>
              <a:defRPr>
                <a:solidFill>
                  <a:schemeClr val="lt1"/>
                </a:solidFill>
              </a:defRPr>
            </a:lvl8pPr>
            <a:lvl9pPr marL="4114800" lvl="8" indent="-298450">
              <a:spcBef>
                <a:spcPts val="0"/>
              </a:spcBef>
              <a:spcAft>
                <a:spcPts val="0"/>
              </a:spcAft>
              <a:buClr>
                <a:schemeClr val="lt1"/>
              </a:buClr>
              <a:buSzPts val="1100"/>
              <a:buChar char="■"/>
              <a:defRPr>
                <a:solidFill>
                  <a:schemeClr val="lt1"/>
                </a:solidFill>
              </a:defRPr>
            </a:lvl9pPr>
          </a:lstStyle>
          <a:p>
            <a:endParaRPr/>
          </a:p>
        </p:txBody>
      </p:sp>
      <p:sp>
        <p:nvSpPr>
          <p:cNvPr id="79" name="Google Shape;79;p11"/>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80"/>
        <p:cNvGrpSpPr/>
        <p:nvPr/>
      </p:nvGrpSpPr>
      <p:grpSpPr>
        <a:xfrm>
          <a:off x="0" y="0"/>
          <a:ext cx="0" cy="0"/>
          <a:chOff x="0" y="0"/>
          <a:chExt cx="0" cy="0"/>
        </a:xfrm>
      </p:grpSpPr>
      <p:sp>
        <p:nvSpPr>
          <p:cNvPr id="81" name="Google Shape;81;p12"/>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treamline">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2"/>
              </a:buClr>
              <a:buSzPts val="2800"/>
              <a:buFont typeface="Raleway"/>
              <a:buNone/>
              <a:defRPr sz="2800" b="1">
                <a:solidFill>
                  <a:schemeClr val="dk2"/>
                </a:solidFill>
                <a:latin typeface="Raleway"/>
                <a:ea typeface="Raleway"/>
                <a:cs typeface="Raleway"/>
                <a:sym typeface="Raleway"/>
              </a:defRPr>
            </a:lvl1pPr>
            <a:lvl2pPr lvl="1">
              <a:spcBef>
                <a:spcPts val="0"/>
              </a:spcBef>
              <a:spcAft>
                <a:spcPts val="0"/>
              </a:spcAft>
              <a:buClr>
                <a:schemeClr val="dk2"/>
              </a:buClr>
              <a:buSzPts val="2800"/>
              <a:buFont typeface="Raleway"/>
              <a:buNone/>
              <a:defRPr sz="2800" b="1">
                <a:solidFill>
                  <a:schemeClr val="dk2"/>
                </a:solidFill>
                <a:latin typeface="Raleway"/>
                <a:ea typeface="Raleway"/>
                <a:cs typeface="Raleway"/>
                <a:sym typeface="Raleway"/>
              </a:defRPr>
            </a:lvl2pPr>
            <a:lvl3pPr lvl="2">
              <a:spcBef>
                <a:spcPts val="0"/>
              </a:spcBef>
              <a:spcAft>
                <a:spcPts val="0"/>
              </a:spcAft>
              <a:buClr>
                <a:schemeClr val="dk2"/>
              </a:buClr>
              <a:buSzPts val="2800"/>
              <a:buFont typeface="Raleway"/>
              <a:buNone/>
              <a:defRPr sz="2800" b="1">
                <a:solidFill>
                  <a:schemeClr val="dk2"/>
                </a:solidFill>
                <a:latin typeface="Raleway"/>
                <a:ea typeface="Raleway"/>
                <a:cs typeface="Raleway"/>
                <a:sym typeface="Raleway"/>
              </a:defRPr>
            </a:lvl3pPr>
            <a:lvl4pPr lvl="3">
              <a:spcBef>
                <a:spcPts val="0"/>
              </a:spcBef>
              <a:spcAft>
                <a:spcPts val="0"/>
              </a:spcAft>
              <a:buClr>
                <a:schemeClr val="dk2"/>
              </a:buClr>
              <a:buSzPts val="2800"/>
              <a:buFont typeface="Raleway"/>
              <a:buNone/>
              <a:defRPr sz="2800" b="1">
                <a:solidFill>
                  <a:schemeClr val="dk2"/>
                </a:solidFill>
                <a:latin typeface="Raleway"/>
                <a:ea typeface="Raleway"/>
                <a:cs typeface="Raleway"/>
                <a:sym typeface="Raleway"/>
              </a:defRPr>
            </a:lvl4pPr>
            <a:lvl5pPr lvl="4">
              <a:spcBef>
                <a:spcPts val="0"/>
              </a:spcBef>
              <a:spcAft>
                <a:spcPts val="0"/>
              </a:spcAft>
              <a:buClr>
                <a:schemeClr val="dk2"/>
              </a:buClr>
              <a:buSzPts val="2800"/>
              <a:buFont typeface="Raleway"/>
              <a:buNone/>
              <a:defRPr sz="2800" b="1">
                <a:solidFill>
                  <a:schemeClr val="dk2"/>
                </a:solidFill>
                <a:latin typeface="Raleway"/>
                <a:ea typeface="Raleway"/>
                <a:cs typeface="Raleway"/>
                <a:sym typeface="Raleway"/>
              </a:defRPr>
            </a:lvl5pPr>
            <a:lvl6pPr lvl="5">
              <a:spcBef>
                <a:spcPts val="0"/>
              </a:spcBef>
              <a:spcAft>
                <a:spcPts val="0"/>
              </a:spcAft>
              <a:buClr>
                <a:schemeClr val="dk2"/>
              </a:buClr>
              <a:buSzPts val="2800"/>
              <a:buFont typeface="Raleway"/>
              <a:buNone/>
              <a:defRPr sz="2800" b="1">
                <a:solidFill>
                  <a:schemeClr val="dk2"/>
                </a:solidFill>
                <a:latin typeface="Raleway"/>
                <a:ea typeface="Raleway"/>
                <a:cs typeface="Raleway"/>
                <a:sym typeface="Raleway"/>
              </a:defRPr>
            </a:lvl6pPr>
            <a:lvl7pPr lvl="6">
              <a:spcBef>
                <a:spcPts val="0"/>
              </a:spcBef>
              <a:spcAft>
                <a:spcPts val="0"/>
              </a:spcAft>
              <a:buClr>
                <a:schemeClr val="dk2"/>
              </a:buClr>
              <a:buSzPts val="2800"/>
              <a:buFont typeface="Raleway"/>
              <a:buNone/>
              <a:defRPr sz="2800" b="1">
                <a:solidFill>
                  <a:schemeClr val="dk2"/>
                </a:solidFill>
                <a:latin typeface="Raleway"/>
                <a:ea typeface="Raleway"/>
                <a:cs typeface="Raleway"/>
                <a:sym typeface="Raleway"/>
              </a:defRPr>
            </a:lvl7pPr>
            <a:lvl8pPr lvl="7">
              <a:spcBef>
                <a:spcPts val="0"/>
              </a:spcBef>
              <a:spcAft>
                <a:spcPts val="0"/>
              </a:spcAft>
              <a:buClr>
                <a:schemeClr val="dk2"/>
              </a:buClr>
              <a:buSzPts val="2800"/>
              <a:buFont typeface="Raleway"/>
              <a:buNone/>
              <a:defRPr sz="2800" b="1">
                <a:solidFill>
                  <a:schemeClr val="dk2"/>
                </a:solidFill>
                <a:latin typeface="Raleway"/>
                <a:ea typeface="Raleway"/>
                <a:cs typeface="Raleway"/>
                <a:sym typeface="Raleway"/>
              </a:defRPr>
            </a:lvl8pPr>
            <a:lvl9pPr lvl="8">
              <a:spcBef>
                <a:spcPts val="0"/>
              </a:spcBef>
              <a:spcAft>
                <a:spcPts val="0"/>
              </a:spcAft>
              <a:buClr>
                <a:schemeClr val="dk2"/>
              </a:buClr>
              <a:buSzPts val="2800"/>
              <a:buFont typeface="Raleway"/>
              <a:buNone/>
              <a:defRPr sz="2800" b="1">
                <a:solidFill>
                  <a:schemeClr val="dk2"/>
                </a:solidFill>
                <a:latin typeface="Raleway"/>
                <a:ea typeface="Raleway"/>
                <a:cs typeface="Raleway"/>
                <a:sym typeface="Raleway"/>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11150">
              <a:lnSpc>
                <a:spcPct val="115000"/>
              </a:lnSpc>
              <a:spcBef>
                <a:spcPts val="0"/>
              </a:spcBef>
              <a:spcAft>
                <a:spcPts val="0"/>
              </a:spcAft>
              <a:buClr>
                <a:schemeClr val="accent1"/>
              </a:buClr>
              <a:buSzPts val="1300"/>
              <a:buFont typeface="Lato"/>
              <a:buChar char="●"/>
              <a:defRPr sz="1300">
                <a:solidFill>
                  <a:schemeClr val="accent1"/>
                </a:solidFill>
                <a:latin typeface="Lato"/>
                <a:ea typeface="Lato"/>
                <a:cs typeface="Lato"/>
                <a:sym typeface="Lato"/>
              </a:defRPr>
            </a:lvl1pPr>
            <a:lvl2pPr marL="914400" lvl="1" indent="-29845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2pPr>
            <a:lvl3pPr marL="1371600" lvl="2" indent="-29845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3pPr>
            <a:lvl4pPr marL="1828800" lvl="3" indent="-29845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4pPr>
            <a:lvl5pPr marL="2286000" lvl="4" indent="-29845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5pPr>
            <a:lvl6pPr marL="2743200" lvl="5" indent="-29845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6pPr>
            <a:lvl7pPr marL="3200400" lvl="6" indent="-29845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7pPr>
            <a:lvl8pPr marL="3657600" lvl="7" indent="-29845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8pPr>
            <a:lvl9pPr marL="4114800" lvl="8" indent="-29845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9pPr>
          </a:lstStyle>
          <a:p>
            <a:endParaRPr/>
          </a:p>
        </p:txBody>
      </p:sp>
      <p:sp>
        <p:nvSpPr>
          <p:cNvPr id="8" name="Google Shape;8;p1"/>
          <p:cNvSpPr txBox="1">
            <a:spLocks noGrp="1"/>
          </p:cNvSpPr>
          <p:nvPr>
            <p:ph type="sldNum" idx="12"/>
          </p:nvPr>
        </p:nvSpPr>
        <p:spPr>
          <a:xfrm>
            <a:off x="8536302" y="4749851"/>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accent1"/>
                </a:solidFill>
                <a:latin typeface="Lato"/>
                <a:ea typeface="Lato"/>
                <a:cs typeface="Lato"/>
                <a:sym typeface="Lato"/>
              </a:defRPr>
            </a:lvl1pPr>
            <a:lvl2pPr lvl="1" algn="r">
              <a:buNone/>
              <a:defRPr sz="1000">
                <a:solidFill>
                  <a:schemeClr val="accent1"/>
                </a:solidFill>
                <a:latin typeface="Lato"/>
                <a:ea typeface="Lato"/>
                <a:cs typeface="Lato"/>
                <a:sym typeface="Lato"/>
              </a:defRPr>
            </a:lvl2pPr>
            <a:lvl3pPr lvl="2" algn="r">
              <a:buNone/>
              <a:defRPr sz="1000">
                <a:solidFill>
                  <a:schemeClr val="accent1"/>
                </a:solidFill>
                <a:latin typeface="Lato"/>
                <a:ea typeface="Lato"/>
                <a:cs typeface="Lato"/>
                <a:sym typeface="Lato"/>
              </a:defRPr>
            </a:lvl3pPr>
            <a:lvl4pPr lvl="3" algn="r">
              <a:buNone/>
              <a:defRPr sz="1000">
                <a:solidFill>
                  <a:schemeClr val="accent1"/>
                </a:solidFill>
                <a:latin typeface="Lato"/>
                <a:ea typeface="Lato"/>
                <a:cs typeface="Lato"/>
                <a:sym typeface="Lato"/>
              </a:defRPr>
            </a:lvl4pPr>
            <a:lvl5pPr lvl="4" algn="r">
              <a:buNone/>
              <a:defRPr sz="1000">
                <a:solidFill>
                  <a:schemeClr val="accent1"/>
                </a:solidFill>
                <a:latin typeface="Lato"/>
                <a:ea typeface="Lato"/>
                <a:cs typeface="Lato"/>
                <a:sym typeface="Lato"/>
              </a:defRPr>
            </a:lvl5pPr>
            <a:lvl6pPr lvl="5" algn="r">
              <a:buNone/>
              <a:defRPr sz="1000">
                <a:solidFill>
                  <a:schemeClr val="accent1"/>
                </a:solidFill>
                <a:latin typeface="Lato"/>
                <a:ea typeface="Lato"/>
                <a:cs typeface="Lato"/>
                <a:sym typeface="Lato"/>
              </a:defRPr>
            </a:lvl6pPr>
            <a:lvl7pPr lvl="6" algn="r">
              <a:buNone/>
              <a:defRPr sz="1000">
                <a:solidFill>
                  <a:schemeClr val="accent1"/>
                </a:solidFill>
                <a:latin typeface="Lato"/>
                <a:ea typeface="Lato"/>
                <a:cs typeface="Lato"/>
                <a:sym typeface="Lato"/>
              </a:defRPr>
            </a:lvl7pPr>
            <a:lvl8pPr lvl="7" algn="r">
              <a:buNone/>
              <a:defRPr sz="1000">
                <a:solidFill>
                  <a:schemeClr val="accent1"/>
                </a:solidFill>
                <a:latin typeface="Lato"/>
                <a:ea typeface="Lato"/>
                <a:cs typeface="Lato"/>
                <a:sym typeface="Lato"/>
              </a:defRPr>
            </a:lvl8pPr>
            <a:lvl9pPr lvl="8" algn="r">
              <a:buNone/>
              <a:defRPr sz="1000">
                <a:solidFill>
                  <a:schemeClr val="accent1"/>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3.xml"/><Relationship Id="rId5" Type="http://schemas.openxmlformats.org/officeDocument/2006/relationships/image" Target="../media/image19.pn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B6D7A8"/>
        </a:solidFill>
        <a:effectLst/>
      </p:bgPr>
    </p:bg>
    <p:spTree>
      <p:nvGrpSpPr>
        <p:cNvPr id="1" name="Shape 85"/>
        <p:cNvGrpSpPr/>
        <p:nvPr/>
      </p:nvGrpSpPr>
      <p:grpSpPr>
        <a:xfrm>
          <a:off x="0" y="0"/>
          <a:ext cx="0" cy="0"/>
          <a:chOff x="0" y="0"/>
          <a:chExt cx="0" cy="0"/>
        </a:xfrm>
      </p:grpSpPr>
      <p:sp>
        <p:nvSpPr>
          <p:cNvPr id="86" name="Google Shape;86;p13"/>
          <p:cNvSpPr txBox="1">
            <a:spLocks noGrp="1"/>
          </p:cNvSpPr>
          <p:nvPr>
            <p:ph type="ctrTitle"/>
          </p:nvPr>
        </p:nvSpPr>
        <p:spPr>
          <a:xfrm>
            <a:off x="218850" y="1221550"/>
            <a:ext cx="8520600" cy="24432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Clr>
                <a:srgbClr val="262626"/>
              </a:buClr>
              <a:buSzPct val="100000"/>
              <a:buFont typeface="Century Gothic"/>
              <a:buNone/>
            </a:pPr>
            <a:r>
              <a:rPr lang="en-GB" sz="5400">
                <a:solidFill>
                  <a:srgbClr val="262626"/>
                </a:solidFill>
                <a:latin typeface="Century Gothic"/>
                <a:ea typeface="Century Gothic"/>
                <a:cs typeface="Century Gothic"/>
                <a:sym typeface="Century Gothic"/>
              </a:rPr>
              <a:t>Reception Harmony curriculum</a:t>
            </a:r>
            <a:endParaRPr sz="5400">
              <a:solidFill>
                <a:srgbClr val="262626"/>
              </a:solidFill>
              <a:latin typeface="Century Gothic"/>
              <a:ea typeface="Century Gothic"/>
              <a:cs typeface="Century Gothic"/>
              <a:sym typeface="Century Gothic"/>
            </a:endParaRPr>
          </a:p>
          <a:p>
            <a:pPr marL="0" lvl="0" indent="0" algn="l" rtl="0">
              <a:spcBef>
                <a:spcPts val="0"/>
              </a:spcBef>
              <a:spcAft>
                <a:spcPts val="0"/>
              </a:spcAft>
              <a:buNone/>
            </a:pPr>
            <a:endParaRPr/>
          </a:p>
        </p:txBody>
      </p:sp>
      <p:sp>
        <p:nvSpPr>
          <p:cNvPr id="87" name="Google Shape;87;p13"/>
          <p:cNvSpPr txBox="1">
            <a:spLocks noGrp="1"/>
          </p:cNvSpPr>
          <p:nvPr>
            <p:ph type="subTitle" idx="1"/>
          </p:nvPr>
        </p:nvSpPr>
        <p:spPr>
          <a:xfrm>
            <a:off x="183125" y="3436150"/>
            <a:ext cx="8520600" cy="7926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sz="2100"/>
              <a:t>Spring 2- Cycles </a:t>
            </a:r>
            <a:endParaRPr sz="210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1"/>
        <p:cNvGrpSpPr/>
        <p:nvPr/>
      </p:nvGrpSpPr>
      <p:grpSpPr>
        <a:xfrm>
          <a:off x="0" y="0"/>
          <a:ext cx="0" cy="0"/>
          <a:chOff x="0" y="0"/>
          <a:chExt cx="0" cy="0"/>
        </a:xfrm>
      </p:grpSpPr>
      <p:sp>
        <p:nvSpPr>
          <p:cNvPr id="92" name="Google Shape;92;p14"/>
          <p:cNvSpPr txBox="1">
            <a:spLocks noGrp="1"/>
          </p:cNvSpPr>
          <p:nvPr>
            <p:ph type="title"/>
          </p:nvPr>
        </p:nvSpPr>
        <p:spPr>
          <a:xfrm>
            <a:off x="729450" y="1168625"/>
            <a:ext cx="7688700" cy="5352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Clr>
                <a:srgbClr val="000000"/>
              </a:buClr>
              <a:buSzPct val="38976"/>
              <a:buFont typeface="Arial"/>
              <a:buNone/>
            </a:pPr>
            <a:r>
              <a:rPr lang="en-GB" sz="2540">
                <a:solidFill>
                  <a:srgbClr val="262626"/>
                </a:solidFill>
              </a:rPr>
              <a:t>Reception class have been learning about cycles.</a:t>
            </a:r>
            <a:r>
              <a:rPr lang="en-GB" sz="2540">
                <a:solidFill>
                  <a:srgbClr val="262626"/>
                </a:solidFill>
                <a:latin typeface="Century Gothic"/>
                <a:ea typeface="Century Gothic"/>
                <a:cs typeface="Century Gothic"/>
                <a:sym typeface="Century Gothic"/>
              </a:rPr>
              <a:t> </a:t>
            </a:r>
            <a:endParaRPr sz="2540">
              <a:solidFill>
                <a:srgbClr val="262626"/>
              </a:solidFill>
              <a:latin typeface="Century Gothic"/>
              <a:ea typeface="Century Gothic"/>
              <a:cs typeface="Century Gothic"/>
              <a:sym typeface="Century Gothic"/>
            </a:endParaRPr>
          </a:p>
          <a:p>
            <a:pPr marL="0" lvl="0" indent="0" algn="l" rtl="0">
              <a:spcBef>
                <a:spcPts val="0"/>
              </a:spcBef>
              <a:spcAft>
                <a:spcPts val="0"/>
              </a:spcAft>
              <a:buNone/>
            </a:pPr>
            <a:endParaRPr/>
          </a:p>
        </p:txBody>
      </p:sp>
      <p:sp>
        <p:nvSpPr>
          <p:cNvPr id="93" name="Google Shape;93;p14"/>
          <p:cNvSpPr txBox="1">
            <a:spLocks noGrp="1"/>
          </p:cNvSpPr>
          <p:nvPr>
            <p:ph type="body" idx="1"/>
          </p:nvPr>
        </p:nvSpPr>
        <p:spPr>
          <a:xfrm>
            <a:off x="727650" y="1841275"/>
            <a:ext cx="7688700" cy="2261100"/>
          </a:xfrm>
          <a:prstGeom prst="rect">
            <a:avLst/>
          </a:prstGeom>
        </p:spPr>
        <p:txBody>
          <a:bodyPr spcFirstLastPara="1" wrap="square" lIns="91425" tIns="91425" rIns="91425" bIns="91425" anchor="t" anchorCtr="0">
            <a:normAutofit/>
          </a:bodyPr>
          <a:lstStyle/>
          <a:p>
            <a:pPr marL="0" lvl="0" indent="0" algn="l" rtl="0">
              <a:lnSpc>
                <a:spcPct val="100000"/>
              </a:lnSpc>
              <a:spcBef>
                <a:spcPts val="0"/>
              </a:spcBef>
              <a:spcAft>
                <a:spcPts val="0"/>
              </a:spcAft>
              <a:buNone/>
            </a:pPr>
            <a:r>
              <a:rPr lang="en-GB" sz="1700" dirty="0"/>
              <a:t>We started off by learning about different types of families and drew our very own family trees to share with the rest of our class. We created artwork of our very own houses with doors to open showing who lives at home. </a:t>
            </a:r>
            <a:endParaRPr sz="1700" dirty="0"/>
          </a:p>
          <a:p>
            <a:pPr marL="0" lvl="0" indent="0" algn="l" rtl="0">
              <a:lnSpc>
                <a:spcPct val="100000"/>
              </a:lnSpc>
              <a:spcBef>
                <a:spcPts val="0"/>
              </a:spcBef>
              <a:spcAft>
                <a:spcPts val="0"/>
              </a:spcAft>
              <a:buNone/>
            </a:pPr>
            <a:r>
              <a:rPr lang="en-GB" sz="1700" dirty="0"/>
              <a:t>We drew pictures of our </a:t>
            </a:r>
            <a:r>
              <a:rPr lang="en-GB" sz="1700" dirty="0" smtClean="0"/>
              <a:t>parents </a:t>
            </a:r>
            <a:r>
              <a:rPr lang="en-GB" sz="1700" dirty="0"/>
              <a:t>and wrote about </a:t>
            </a:r>
            <a:r>
              <a:rPr lang="en-GB" sz="1700" dirty="0" smtClean="0"/>
              <a:t>why they are </a:t>
            </a:r>
            <a:r>
              <a:rPr lang="en-GB" sz="1700" dirty="0"/>
              <a:t>special to us.</a:t>
            </a:r>
            <a:endParaRPr sz="1700" dirty="0"/>
          </a:p>
          <a:p>
            <a:pPr marL="0" lvl="0" indent="0" algn="l" rtl="0">
              <a:spcBef>
                <a:spcPts val="0"/>
              </a:spcBef>
              <a:spcAft>
                <a:spcPts val="1200"/>
              </a:spcAft>
              <a:buNone/>
            </a:pPr>
            <a:endParaRPr sz="1700" dirty="0">
              <a:solidFill>
                <a:srgbClr val="999999"/>
              </a:solidFill>
            </a:endParaRPr>
          </a:p>
        </p:txBody>
      </p:sp>
      <p:pic>
        <p:nvPicPr>
          <p:cNvPr id="94" name="Google Shape;94;p14"/>
          <p:cNvPicPr preferRelativeResize="0"/>
          <p:nvPr/>
        </p:nvPicPr>
        <p:blipFill rotWithShape="1">
          <a:blip r:embed="rId3">
            <a:alphaModFix/>
          </a:blip>
          <a:srcRect l="34702" t="12821" r="34923" b="15989"/>
          <a:stretch/>
        </p:blipFill>
        <p:spPr>
          <a:xfrm>
            <a:off x="5369301" y="3172975"/>
            <a:ext cx="1359250" cy="1792074"/>
          </a:xfrm>
          <a:prstGeom prst="rect">
            <a:avLst/>
          </a:prstGeom>
          <a:noFill/>
          <a:ln>
            <a:noFill/>
          </a:ln>
        </p:spPr>
      </p:pic>
      <p:pic>
        <p:nvPicPr>
          <p:cNvPr id="95" name="Google Shape;95;p14"/>
          <p:cNvPicPr preferRelativeResize="0"/>
          <p:nvPr/>
        </p:nvPicPr>
        <p:blipFill rotWithShape="1">
          <a:blip r:embed="rId4">
            <a:alphaModFix/>
          </a:blip>
          <a:srcRect l="35069" t="13928" r="34556" b="18948"/>
          <a:stretch/>
        </p:blipFill>
        <p:spPr>
          <a:xfrm>
            <a:off x="6927850" y="3172975"/>
            <a:ext cx="1441714" cy="1792074"/>
          </a:xfrm>
          <a:prstGeom prst="rect">
            <a:avLst/>
          </a:prstGeom>
          <a:noFill/>
          <a:ln>
            <a:noFill/>
          </a:ln>
        </p:spPr>
      </p:pic>
      <p:pic>
        <p:nvPicPr>
          <p:cNvPr id="96" name="Google Shape;96;p14"/>
          <p:cNvPicPr preferRelativeResize="0"/>
          <p:nvPr/>
        </p:nvPicPr>
        <p:blipFill rotWithShape="1">
          <a:blip r:embed="rId5">
            <a:alphaModFix/>
          </a:blip>
          <a:srcRect l="41632" t="25897" r="44199" b="35186"/>
          <a:stretch/>
        </p:blipFill>
        <p:spPr>
          <a:xfrm>
            <a:off x="4127200" y="3172975"/>
            <a:ext cx="1159982" cy="1792074"/>
          </a:xfrm>
          <a:prstGeom prst="rect">
            <a:avLst/>
          </a:prstGeom>
          <a:noFill/>
          <a:ln>
            <a:noFill/>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00"/>
        <p:cNvGrpSpPr/>
        <p:nvPr/>
      </p:nvGrpSpPr>
      <p:grpSpPr>
        <a:xfrm>
          <a:off x="0" y="0"/>
          <a:ext cx="0" cy="0"/>
          <a:chOff x="0" y="0"/>
          <a:chExt cx="0" cy="0"/>
        </a:xfrm>
      </p:grpSpPr>
      <p:sp>
        <p:nvSpPr>
          <p:cNvPr id="101" name="Google Shape;101;p15"/>
          <p:cNvSpPr txBox="1">
            <a:spLocks noGrp="1"/>
          </p:cNvSpPr>
          <p:nvPr>
            <p:ph type="title"/>
          </p:nvPr>
        </p:nvSpPr>
        <p:spPr>
          <a:xfrm>
            <a:off x="729450" y="1318650"/>
            <a:ext cx="7688700" cy="5352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World Book Day</a:t>
            </a:r>
            <a:endParaRPr/>
          </a:p>
        </p:txBody>
      </p:sp>
      <p:sp>
        <p:nvSpPr>
          <p:cNvPr id="102" name="Google Shape;102;p15"/>
          <p:cNvSpPr txBox="1">
            <a:spLocks noGrp="1"/>
          </p:cNvSpPr>
          <p:nvPr>
            <p:ph type="body" idx="1"/>
          </p:nvPr>
        </p:nvSpPr>
        <p:spPr>
          <a:xfrm>
            <a:off x="729450" y="1950275"/>
            <a:ext cx="7688700" cy="22611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r>
              <a:rPr lang="en-GB" sz="1700" dirty="0"/>
              <a:t>We celebrated world book day by bringing in our favourite stories and coming into school dressed up as our </a:t>
            </a:r>
            <a:r>
              <a:rPr lang="en-GB" sz="1700" dirty="0" smtClean="0"/>
              <a:t>favourite </a:t>
            </a:r>
            <a:r>
              <a:rPr lang="en-GB" sz="1700" dirty="0"/>
              <a:t>book characters. Our teachers read our books from home to our class for everyone to enjoy and discuss. We also had some of our parents come into </a:t>
            </a:r>
            <a:r>
              <a:rPr lang="en-GB" sz="1700" dirty="0" smtClean="0"/>
              <a:t>school </a:t>
            </a:r>
            <a:r>
              <a:rPr lang="en-GB" sz="1700" dirty="0"/>
              <a:t>to read </a:t>
            </a:r>
            <a:r>
              <a:rPr lang="en-GB" sz="1700" dirty="0" smtClean="0"/>
              <a:t>to </a:t>
            </a:r>
            <a:r>
              <a:rPr lang="en-GB" sz="1700" dirty="0"/>
              <a:t>us.  </a:t>
            </a:r>
            <a:endParaRPr sz="1700" dirty="0"/>
          </a:p>
        </p:txBody>
      </p:sp>
      <p:pic>
        <p:nvPicPr>
          <p:cNvPr id="103" name="Google Shape;103;p15"/>
          <p:cNvPicPr preferRelativeResize="0"/>
          <p:nvPr/>
        </p:nvPicPr>
        <p:blipFill rotWithShape="1">
          <a:blip r:embed="rId3">
            <a:alphaModFix/>
          </a:blip>
          <a:srcRect l="25369" t="16287" r="22623" b="15989"/>
          <a:stretch/>
        </p:blipFill>
        <p:spPr>
          <a:xfrm>
            <a:off x="729450" y="3521075"/>
            <a:ext cx="1823126" cy="1335374"/>
          </a:xfrm>
          <a:prstGeom prst="rect">
            <a:avLst/>
          </a:prstGeom>
          <a:noFill/>
          <a:ln>
            <a:noFill/>
          </a:ln>
        </p:spPr>
      </p:pic>
      <p:pic>
        <p:nvPicPr>
          <p:cNvPr id="104" name="Google Shape;104;p15"/>
          <p:cNvPicPr preferRelativeResize="0"/>
          <p:nvPr/>
        </p:nvPicPr>
        <p:blipFill rotWithShape="1">
          <a:blip r:embed="rId4">
            <a:alphaModFix/>
          </a:blip>
          <a:srcRect l="29475" t="23437" r="22843" b="17138"/>
          <a:stretch/>
        </p:blipFill>
        <p:spPr>
          <a:xfrm>
            <a:off x="2552575" y="3521075"/>
            <a:ext cx="1904765" cy="1335374"/>
          </a:xfrm>
          <a:prstGeom prst="rect">
            <a:avLst/>
          </a:prstGeom>
          <a:noFill/>
          <a:ln>
            <a:noFill/>
          </a:ln>
        </p:spPr>
      </p:pic>
      <p:pic>
        <p:nvPicPr>
          <p:cNvPr id="105" name="Google Shape;105;p15"/>
          <p:cNvPicPr preferRelativeResize="0"/>
          <p:nvPr/>
        </p:nvPicPr>
        <p:blipFill rotWithShape="1">
          <a:blip r:embed="rId5">
            <a:alphaModFix/>
          </a:blip>
          <a:srcRect l="25657" t="25749" r="28590" b="14673"/>
          <a:stretch/>
        </p:blipFill>
        <p:spPr>
          <a:xfrm>
            <a:off x="4366000" y="3521075"/>
            <a:ext cx="1823126" cy="1335374"/>
          </a:xfrm>
          <a:prstGeom prst="rect">
            <a:avLst/>
          </a:prstGeom>
          <a:noFill/>
          <a:ln>
            <a:noFill/>
          </a:ln>
        </p:spPr>
      </p:pic>
      <p:pic>
        <p:nvPicPr>
          <p:cNvPr id="106" name="Google Shape;106;p15"/>
          <p:cNvPicPr preferRelativeResize="0"/>
          <p:nvPr/>
        </p:nvPicPr>
        <p:blipFill rotWithShape="1">
          <a:blip r:embed="rId6">
            <a:alphaModFix/>
          </a:blip>
          <a:srcRect l="24354" t="27157" r="23805" b="17633"/>
          <a:stretch/>
        </p:blipFill>
        <p:spPr>
          <a:xfrm>
            <a:off x="6189125" y="3521075"/>
            <a:ext cx="2229029" cy="1335374"/>
          </a:xfrm>
          <a:prstGeom prst="rect">
            <a:avLst/>
          </a:prstGeom>
          <a:noFill/>
          <a:ln>
            <a:noFill/>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10"/>
        <p:cNvGrpSpPr/>
        <p:nvPr/>
      </p:nvGrpSpPr>
      <p:grpSpPr>
        <a:xfrm>
          <a:off x="0" y="0"/>
          <a:ext cx="0" cy="0"/>
          <a:chOff x="0" y="0"/>
          <a:chExt cx="0" cy="0"/>
        </a:xfrm>
      </p:grpSpPr>
      <p:sp>
        <p:nvSpPr>
          <p:cNvPr id="111" name="Google Shape;111;p16"/>
          <p:cNvSpPr txBox="1">
            <a:spLocks noGrp="1"/>
          </p:cNvSpPr>
          <p:nvPr>
            <p:ph type="title"/>
          </p:nvPr>
        </p:nvSpPr>
        <p:spPr>
          <a:xfrm>
            <a:off x="729450" y="1318650"/>
            <a:ext cx="7688700" cy="5352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Science Week</a:t>
            </a:r>
            <a:endParaRPr/>
          </a:p>
        </p:txBody>
      </p:sp>
      <p:sp>
        <p:nvSpPr>
          <p:cNvPr id="112" name="Google Shape;112;p16"/>
          <p:cNvSpPr txBox="1">
            <a:spLocks noGrp="1"/>
          </p:cNvSpPr>
          <p:nvPr>
            <p:ph type="body" idx="1"/>
          </p:nvPr>
        </p:nvSpPr>
        <p:spPr>
          <a:xfrm>
            <a:off x="729450" y="1985775"/>
            <a:ext cx="7688700" cy="22611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r>
              <a:rPr lang="en-GB" sz="1700" dirty="0"/>
              <a:t>For science week we read the story </a:t>
            </a:r>
            <a:r>
              <a:rPr lang="en-GB" sz="1700" dirty="0" smtClean="0"/>
              <a:t>‘The </a:t>
            </a:r>
            <a:r>
              <a:rPr lang="en-GB" sz="1700" dirty="0"/>
              <a:t>M</a:t>
            </a:r>
            <a:r>
              <a:rPr lang="en-GB" sz="1700" dirty="0" smtClean="0"/>
              <a:t>ost </a:t>
            </a:r>
            <a:r>
              <a:rPr lang="en-GB" sz="1700" dirty="0"/>
              <a:t>M</a:t>
            </a:r>
            <a:r>
              <a:rPr lang="en-GB" sz="1700" dirty="0" smtClean="0"/>
              <a:t>agnificent </a:t>
            </a:r>
            <a:r>
              <a:rPr lang="en-GB" sz="1700" dirty="0"/>
              <a:t>T</a:t>
            </a:r>
            <a:r>
              <a:rPr lang="en-GB" sz="1700" dirty="0" smtClean="0"/>
              <a:t>hing</a:t>
            </a:r>
            <a:r>
              <a:rPr lang="en-GB" sz="1700" dirty="0"/>
              <a:t>’ to inspire us to build our very own inventions. We came to school dressed up as scientists and experimented with different resources such as </a:t>
            </a:r>
            <a:r>
              <a:rPr lang="en-GB" sz="1700" dirty="0" err="1"/>
              <a:t>octoplay</a:t>
            </a:r>
            <a:r>
              <a:rPr lang="en-GB" sz="1700" dirty="0"/>
              <a:t> to create different structures. We examined how gloop works by using our fingers to roll it into a solid, and left it to watch it transform into a liquid again.    </a:t>
            </a:r>
            <a:endParaRPr sz="1700" dirty="0"/>
          </a:p>
        </p:txBody>
      </p:sp>
      <p:pic>
        <p:nvPicPr>
          <p:cNvPr id="113" name="Google Shape;113;p16"/>
          <p:cNvPicPr preferRelativeResize="0"/>
          <p:nvPr/>
        </p:nvPicPr>
        <p:blipFill rotWithShape="1">
          <a:blip r:embed="rId3">
            <a:alphaModFix/>
          </a:blip>
          <a:srcRect l="38686" t="40414" r="36793" b="15624"/>
          <a:stretch/>
        </p:blipFill>
        <p:spPr>
          <a:xfrm>
            <a:off x="6358000" y="3589275"/>
            <a:ext cx="1415424" cy="1427450"/>
          </a:xfrm>
          <a:prstGeom prst="rect">
            <a:avLst/>
          </a:prstGeom>
          <a:noFill/>
          <a:ln>
            <a:noFill/>
          </a:ln>
        </p:spPr>
      </p:pic>
      <p:pic>
        <p:nvPicPr>
          <p:cNvPr id="114" name="Google Shape;114;p16"/>
          <p:cNvPicPr preferRelativeResize="0"/>
          <p:nvPr/>
        </p:nvPicPr>
        <p:blipFill rotWithShape="1">
          <a:blip r:embed="rId4">
            <a:alphaModFix/>
          </a:blip>
          <a:srcRect l="40158" t="11813" r="42703" b="15485"/>
          <a:stretch/>
        </p:blipFill>
        <p:spPr>
          <a:xfrm>
            <a:off x="7812200" y="3366925"/>
            <a:ext cx="691402" cy="1649800"/>
          </a:xfrm>
          <a:prstGeom prst="rect">
            <a:avLst/>
          </a:prstGeom>
          <a:noFill/>
          <a:ln>
            <a:noFill/>
          </a:ln>
        </p:spPr>
      </p:pic>
      <p:pic>
        <p:nvPicPr>
          <p:cNvPr id="115" name="Google Shape;115;p16"/>
          <p:cNvPicPr preferRelativeResize="0"/>
          <p:nvPr/>
        </p:nvPicPr>
        <p:blipFill rotWithShape="1">
          <a:blip r:embed="rId5">
            <a:alphaModFix/>
          </a:blip>
          <a:srcRect l="20870" t="30169" r="35775" b="8747"/>
          <a:stretch/>
        </p:blipFill>
        <p:spPr>
          <a:xfrm>
            <a:off x="4567100" y="3661725"/>
            <a:ext cx="1752125" cy="1388675"/>
          </a:xfrm>
          <a:prstGeom prst="rect">
            <a:avLst/>
          </a:prstGeom>
          <a:noFill/>
          <a:ln>
            <a:noFill/>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19"/>
        <p:cNvGrpSpPr/>
        <p:nvPr/>
      </p:nvGrpSpPr>
      <p:grpSpPr>
        <a:xfrm>
          <a:off x="0" y="0"/>
          <a:ext cx="0" cy="0"/>
          <a:chOff x="0" y="0"/>
          <a:chExt cx="0" cy="0"/>
        </a:xfrm>
      </p:grpSpPr>
      <p:sp>
        <p:nvSpPr>
          <p:cNvPr id="120" name="Google Shape;120;p17"/>
          <p:cNvSpPr txBox="1">
            <a:spLocks noGrp="1"/>
          </p:cNvSpPr>
          <p:nvPr>
            <p:ph type="title"/>
          </p:nvPr>
        </p:nvSpPr>
        <p:spPr>
          <a:xfrm>
            <a:off x="729450" y="1318650"/>
            <a:ext cx="7688700" cy="5352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Numeracy </a:t>
            </a:r>
            <a:endParaRPr/>
          </a:p>
        </p:txBody>
      </p:sp>
      <p:sp>
        <p:nvSpPr>
          <p:cNvPr id="121" name="Google Shape;121;p17"/>
          <p:cNvSpPr txBox="1">
            <a:spLocks noGrp="1"/>
          </p:cNvSpPr>
          <p:nvPr>
            <p:ph type="body" idx="1"/>
          </p:nvPr>
        </p:nvSpPr>
        <p:spPr>
          <a:xfrm>
            <a:off x="729450" y="2117650"/>
            <a:ext cx="7688700" cy="22611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r>
              <a:rPr lang="en-GB" sz="1700" dirty="0"/>
              <a:t>For numeracy, we learnt about patterns and </a:t>
            </a:r>
            <a:r>
              <a:rPr lang="en-GB" sz="1700" dirty="0" smtClean="0"/>
              <a:t>symmetry</a:t>
            </a:r>
            <a:r>
              <a:rPr lang="en-GB" sz="1700" dirty="0"/>
              <a:t>. We got to try out how symmetry works first hand by painting on one side of a </a:t>
            </a:r>
            <a:r>
              <a:rPr lang="en-GB" sz="1700" dirty="0" smtClean="0"/>
              <a:t>butterfly </a:t>
            </a:r>
            <a:r>
              <a:rPr lang="en-GB" sz="1700" dirty="0"/>
              <a:t>before stamping the sides of the paper together to reveal a beautiful symmetrical butterfly. We used magnetic shapes, blocks, playdough and pegboards to create our very own patterns.  </a:t>
            </a:r>
            <a:endParaRPr sz="1700" dirty="0"/>
          </a:p>
        </p:txBody>
      </p:sp>
      <p:pic>
        <p:nvPicPr>
          <p:cNvPr id="122" name="Google Shape;122;p17"/>
          <p:cNvPicPr preferRelativeResize="0"/>
          <p:nvPr/>
        </p:nvPicPr>
        <p:blipFill rotWithShape="1">
          <a:blip r:embed="rId3">
            <a:alphaModFix/>
          </a:blip>
          <a:srcRect l="35719" t="25641" r="34754" b="31672"/>
          <a:stretch/>
        </p:blipFill>
        <p:spPr>
          <a:xfrm>
            <a:off x="6874911" y="3663450"/>
            <a:ext cx="1489738" cy="1211601"/>
          </a:xfrm>
          <a:prstGeom prst="rect">
            <a:avLst/>
          </a:prstGeom>
          <a:noFill/>
          <a:ln>
            <a:noFill/>
          </a:ln>
        </p:spPr>
      </p:pic>
      <p:pic>
        <p:nvPicPr>
          <p:cNvPr id="123" name="Google Shape;123;p17"/>
          <p:cNvPicPr preferRelativeResize="0"/>
          <p:nvPr/>
        </p:nvPicPr>
        <p:blipFill rotWithShape="1">
          <a:blip r:embed="rId4">
            <a:alphaModFix/>
          </a:blip>
          <a:srcRect l="34866" t="36099" r="34984" b="15084"/>
          <a:stretch/>
        </p:blipFill>
        <p:spPr>
          <a:xfrm>
            <a:off x="5447268" y="3663450"/>
            <a:ext cx="1330334" cy="1211601"/>
          </a:xfrm>
          <a:prstGeom prst="rect">
            <a:avLst/>
          </a:prstGeom>
          <a:noFill/>
          <a:ln>
            <a:noFill/>
          </a:ln>
        </p:spPr>
      </p:pic>
      <p:pic>
        <p:nvPicPr>
          <p:cNvPr id="124" name="Google Shape;124;p17"/>
          <p:cNvPicPr preferRelativeResize="0"/>
          <p:nvPr/>
        </p:nvPicPr>
        <p:blipFill rotWithShape="1">
          <a:blip r:embed="rId5">
            <a:alphaModFix/>
          </a:blip>
          <a:srcRect l="42056" t="27558" r="49544" b="18043"/>
          <a:stretch/>
        </p:blipFill>
        <p:spPr>
          <a:xfrm rot="5400000">
            <a:off x="1119299" y="3309626"/>
            <a:ext cx="674352" cy="2456500"/>
          </a:xfrm>
          <a:prstGeom prst="rect">
            <a:avLst/>
          </a:prstGeom>
          <a:noFill/>
          <a:ln>
            <a:noFill/>
          </a:ln>
        </p:spPr>
      </p:pic>
      <p:pic>
        <p:nvPicPr>
          <p:cNvPr id="125" name="Google Shape;125;p17"/>
          <p:cNvPicPr preferRelativeResize="0"/>
          <p:nvPr/>
        </p:nvPicPr>
        <p:blipFill rotWithShape="1">
          <a:blip r:embed="rId6">
            <a:alphaModFix/>
          </a:blip>
          <a:srcRect l="36316" t="35756" r="46375" b="38602"/>
          <a:stretch/>
        </p:blipFill>
        <p:spPr>
          <a:xfrm>
            <a:off x="3896055" y="3663450"/>
            <a:ext cx="1453920" cy="1211601"/>
          </a:xfrm>
          <a:prstGeom prst="rect">
            <a:avLst/>
          </a:prstGeom>
          <a:noFill/>
          <a:ln>
            <a:noFill/>
          </a:ln>
        </p:spPr>
      </p:pic>
      <p:pic>
        <p:nvPicPr>
          <p:cNvPr id="126" name="Google Shape;126;p17"/>
          <p:cNvPicPr preferRelativeResize="0"/>
          <p:nvPr/>
        </p:nvPicPr>
        <p:blipFill rotWithShape="1">
          <a:blip r:embed="rId7">
            <a:alphaModFix/>
          </a:blip>
          <a:srcRect l="41268" t="42445" r="44648" b="27841"/>
          <a:stretch/>
        </p:blipFill>
        <p:spPr>
          <a:xfrm>
            <a:off x="2733351" y="3663450"/>
            <a:ext cx="1020960" cy="1211601"/>
          </a:xfrm>
          <a:prstGeom prst="rect">
            <a:avLst/>
          </a:prstGeom>
          <a:noFill/>
          <a:ln>
            <a:noFill/>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30"/>
        <p:cNvGrpSpPr/>
        <p:nvPr/>
      </p:nvGrpSpPr>
      <p:grpSpPr>
        <a:xfrm>
          <a:off x="0" y="0"/>
          <a:ext cx="0" cy="0"/>
          <a:chOff x="0" y="0"/>
          <a:chExt cx="0" cy="0"/>
        </a:xfrm>
      </p:grpSpPr>
      <p:sp>
        <p:nvSpPr>
          <p:cNvPr id="131" name="Google Shape;131;p18"/>
          <p:cNvSpPr txBox="1">
            <a:spLocks noGrp="1"/>
          </p:cNvSpPr>
          <p:nvPr>
            <p:ph type="title"/>
          </p:nvPr>
        </p:nvSpPr>
        <p:spPr>
          <a:xfrm>
            <a:off x="729450" y="1318650"/>
            <a:ext cx="7688700" cy="5352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Life Cycle of a plant</a:t>
            </a:r>
            <a:endParaRPr/>
          </a:p>
        </p:txBody>
      </p:sp>
      <p:sp>
        <p:nvSpPr>
          <p:cNvPr id="132" name="Google Shape;132;p18"/>
          <p:cNvSpPr txBox="1">
            <a:spLocks noGrp="1"/>
          </p:cNvSpPr>
          <p:nvPr>
            <p:ph type="body" idx="1"/>
          </p:nvPr>
        </p:nvSpPr>
        <p:spPr>
          <a:xfrm>
            <a:off x="729450" y="2078875"/>
            <a:ext cx="7688700" cy="22611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r>
              <a:rPr lang="en-GB" sz="1700" dirty="0"/>
              <a:t>We had the opportunity to grow our very own plant! We learnt about how to grow a </a:t>
            </a:r>
            <a:r>
              <a:rPr lang="en-GB" sz="1700" dirty="0" smtClean="0"/>
              <a:t>plant </a:t>
            </a:r>
            <a:r>
              <a:rPr lang="en-GB" sz="1700" dirty="0"/>
              <a:t>beforehand by reading two stories called ‘The Tiny Seed’ and ‘Titch’. We were all very excited to watch our seeds grow into plants over the next few days and kept on eye on them to make sure they received enough water and sunlight.</a:t>
            </a:r>
            <a:endParaRPr sz="1700" dirty="0"/>
          </a:p>
        </p:txBody>
      </p:sp>
      <p:pic>
        <p:nvPicPr>
          <p:cNvPr id="133" name="Google Shape;133;p18"/>
          <p:cNvPicPr preferRelativeResize="0"/>
          <p:nvPr/>
        </p:nvPicPr>
        <p:blipFill rotWithShape="1">
          <a:blip r:embed="rId3">
            <a:alphaModFix/>
          </a:blip>
          <a:srcRect l="36057" t="34090" r="37047" b="13421"/>
          <a:stretch/>
        </p:blipFill>
        <p:spPr>
          <a:xfrm>
            <a:off x="7176100" y="3312625"/>
            <a:ext cx="1618325" cy="1776576"/>
          </a:xfrm>
          <a:prstGeom prst="rect">
            <a:avLst/>
          </a:prstGeom>
          <a:noFill/>
          <a:ln>
            <a:noFill/>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37"/>
        <p:cNvGrpSpPr/>
        <p:nvPr/>
      </p:nvGrpSpPr>
      <p:grpSpPr>
        <a:xfrm>
          <a:off x="0" y="0"/>
          <a:ext cx="0" cy="0"/>
          <a:chOff x="0" y="0"/>
          <a:chExt cx="0" cy="0"/>
        </a:xfrm>
      </p:grpSpPr>
      <p:sp>
        <p:nvSpPr>
          <p:cNvPr id="138" name="Google Shape;138;p19"/>
          <p:cNvSpPr txBox="1">
            <a:spLocks noGrp="1"/>
          </p:cNvSpPr>
          <p:nvPr>
            <p:ph type="title"/>
          </p:nvPr>
        </p:nvSpPr>
        <p:spPr>
          <a:xfrm>
            <a:off x="729450" y="1318650"/>
            <a:ext cx="7688700" cy="5352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Butterfly Cycle</a:t>
            </a:r>
            <a:endParaRPr/>
          </a:p>
        </p:txBody>
      </p:sp>
      <p:sp>
        <p:nvSpPr>
          <p:cNvPr id="139" name="Google Shape;139;p19"/>
          <p:cNvSpPr txBox="1">
            <a:spLocks noGrp="1"/>
          </p:cNvSpPr>
          <p:nvPr>
            <p:ph type="body" idx="1"/>
          </p:nvPr>
        </p:nvSpPr>
        <p:spPr>
          <a:xfrm>
            <a:off x="729450" y="2078875"/>
            <a:ext cx="7688700" cy="22611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r>
              <a:rPr lang="en-GB" sz="1700" dirty="0"/>
              <a:t>To help us learn more about cycles, we learnt about the lifecycle of a butterfly and how it evolves from a tiny egg on a </a:t>
            </a:r>
            <a:r>
              <a:rPr lang="en-GB" sz="1700" dirty="0" smtClean="0"/>
              <a:t>leaf, </a:t>
            </a:r>
            <a:r>
              <a:rPr lang="en-GB" sz="1700" dirty="0"/>
              <a:t>to a beautiful butterfly. We made our own caterpillars out of playdough and googly eyes. We used what we learnt in numeracy to create a pattern on our caterpillars out of green and brown playdough.     </a:t>
            </a:r>
            <a:endParaRPr sz="1700" dirty="0"/>
          </a:p>
        </p:txBody>
      </p:sp>
      <p:pic>
        <p:nvPicPr>
          <p:cNvPr id="140" name="Google Shape;140;p19"/>
          <p:cNvPicPr preferRelativeResize="0"/>
          <p:nvPr/>
        </p:nvPicPr>
        <p:blipFill rotWithShape="1">
          <a:blip r:embed="rId3">
            <a:alphaModFix/>
          </a:blip>
          <a:srcRect l="23327" t="14481" r="22624" b="23073"/>
          <a:stretch/>
        </p:blipFill>
        <p:spPr>
          <a:xfrm>
            <a:off x="6327232" y="3552925"/>
            <a:ext cx="2145216" cy="1394226"/>
          </a:xfrm>
          <a:prstGeom prst="rect">
            <a:avLst/>
          </a:prstGeom>
          <a:noFill/>
          <a:ln>
            <a:noFill/>
          </a:ln>
        </p:spPr>
      </p:pic>
      <p:pic>
        <p:nvPicPr>
          <p:cNvPr id="141" name="Google Shape;141;p19"/>
          <p:cNvPicPr preferRelativeResize="0"/>
          <p:nvPr/>
        </p:nvPicPr>
        <p:blipFill rotWithShape="1">
          <a:blip r:embed="rId4">
            <a:alphaModFix/>
          </a:blip>
          <a:srcRect l="39177" t="53663" r="42496" b="17227"/>
          <a:stretch/>
        </p:blipFill>
        <p:spPr>
          <a:xfrm>
            <a:off x="4676982" y="3552925"/>
            <a:ext cx="1560394" cy="1394226"/>
          </a:xfrm>
          <a:prstGeom prst="rect">
            <a:avLst/>
          </a:prstGeom>
          <a:noFill/>
          <a:ln>
            <a:noFill/>
          </a:ln>
        </p:spPr>
      </p:pic>
      <p:pic>
        <p:nvPicPr>
          <p:cNvPr id="142" name="Google Shape;142;p19"/>
          <p:cNvPicPr preferRelativeResize="0"/>
          <p:nvPr/>
        </p:nvPicPr>
        <p:blipFill rotWithShape="1">
          <a:blip r:embed="rId5">
            <a:alphaModFix/>
          </a:blip>
          <a:srcRect l="36936" t="46357" r="37355" b="17895"/>
          <a:stretch/>
        </p:blipFill>
        <p:spPr>
          <a:xfrm>
            <a:off x="2804650" y="3552925"/>
            <a:ext cx="1782475" cy="1394226"/>
          </a:xfrm>
          <a:prstGeom prst="rect">
            <a:avLst/>
          </a:prstGeom>
          <a:noFill/>
          <a:ln>
            <a:noFill/>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46"/>
        <p:cNvGrpSpPr/>
        <p:nvPr/>
      </p:nvGrpSpPr>
      <p:grpSpPr>
        <a:xfrm>
          <a:off x="0" y="0"/>
          <a:ext cx="0" cy="0"/>
          <a:chOff x="0" y="0"/>
          <a:chExt cx="0" cy="0"/>
        </a:xfrm>
      </p:grpSpPr>
      <p:sp>
        <p:nvSpPr>
          <p:cNvPr id="147" name="Google Shape;147;p20"/>
          <p:cNvSpPr txBox="1">
            <a:spLocks noGrp="1"/>
          </p:cNvSpPr>
          <p:nvPr>
            <p:ph type="title"/>
          </p:nvPr>
        </p:nvSpPr>
        <p:spPr>
          <a:xfrm>
            <a:off x="729450" y="1318650"/>
            <a:ext cx="7688700" cy="5352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Ramadan!</a:t>
            </a:r>
            <a:endParaRPr/>
          </a:p>
        </p:txBody>
      </p:sp>
      <p:sp>
        <p:nvSpPr>
          <p:cNvPr id="148" name="Google Shape;148;p20"/>
          <p:cNvSpPr txBox="1">
            <a:spLocks noGrp="1"/>
          </p:cNvSpPr>
          <p:nvPr>
            <p:ph type="body" idx="1"/>
          </p:nvPr>
        </p:nvSpPr>
        <p:spPr>
          <a:xfrm>
            <a:off x="729450" y="2078875"/>
            <a:ext cx="7688700" cy="22611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r>
              <a:rPr lang="en-GB" sz="1700" dirty="0"/>
              <a:t>Ramadan has begun! We were all very excited to decorate our classroom for the month. We started by setting up and decorating our masjid, complete with </a:t>
            </a:r>
            <a:r>
              <a:rPr lang="en-GB" sz="1700" dirty="0" err="1"/>
              <a:t>salah</a:t>
            </a:r>
            <a:r>
              <a:rPr lang="en-GB" sz="1700" dirty="0"/>
              <a:t> </a:t>
            </a:r>
            <a:r>
              <a:rPr lang="en-GB" sz="1700" dirty="0" smtClean="0"/>
              <a:t>mats </a:t>
            </a:r>
            <a:r>
              <a:rPr lang="en-GB" sz="1700" dirty="0"/>
              <a:t>and visual pictures to help us remember how to pray. We </a:t>
            </a:r>
            <a:r>
              <a:rPr lang="en-GB" sz="1700" dirty="0" smtClean="0"/>
              <a:t>took turns </a:t>
            </a:r>
            <a:r>
              <a:rPr lang="en-GB" sz="1700" dirty="0"/>
              <a:t>to change into a scarf or thobe and pray with </a:t>
            </a:r>
            <a:r>
              <a:rPr lang="en-GB" sz="1700" dirty="0" smtClean="0"/>
              <a:t>a </a:t>
            </a:r>
            <a:r>
              <a:rPr lang="en-GB" sz="1700" dirty="0"/>
              <a:t>friend. We made a </a:t>
            </a:r>
            <a:r>
              <a:rPr lang="en-GB" sz="1700" dirty="0" err="1"/>
              <a:t>ramadan</a:t>
            </a:r>
            <a:r>
              <a:rPr lang="en-GB" sz="1700" dirty="0"/>
              <a:t> calendar complete with a good deed for each day for us to </a:t>
            </a:r>
            <a:r>
              <a:rPr lang="en-GB" sz="1700" dirty="0" smtClean="0"/>
              <a:t>fulfil.  </a:t>
            </a:r>
            <a:endParaRPr sz="1700" dirty="0"/>
          </a:p>
        </p:txBody>
      </p:sp>
      <p:pic>
        <p:nvPicPr>
          <p:cNvPr id="149" name="Google Shape;149;p20"/>
          <p:cNvPicPr preferRelativeResize="0"/>
          <p:nvPr/>
        </p:nvPicPr>
        <p:blipFill rotWithShape="1">
          <a:blip r:embed="rId3">
            <a:alphaModFix/>
          </a:blip>
          <a:srcRect l="34527" t="11765" r="36965" b="24430"/>
          <a:stretch/>
        </p:blipFill>
        <p:spPr>
          <a:xfrm>
            <a:off x="7714350" y="3343676"/>
            <a:ext cx="1429646" cy="1799825"/>
          </a:xfrm>
          <a:prstGeom prst="rect">
            <a:avLst/>
          </a:prstGeom>
          <a:noFill/>
          <a:ln>
            <a:noFill/>
          </a:ln>
        </p:spPr>
      </p:pic>
      <p:pic>
        <p:nvPicPr>
          <p:cNvPr id="150" name="Google Shape;150;p20"/>
          <p:cNvPicPr preferRelativeResize="0"/>
          <p:nvPr/>
        </p:nvPicPr>
        <p:blipFill rotWithShape="1">
          <a:blip r:embed="rId4">
            <a:alphaModFix/>
          </a:blip>
          <a:srcRect l="34733" t="28560" r="34638" b="14728"/>
          <a:stretch/>
        </p:blipFill>
        <p:spPr>
          <a:xfrm>
            <a:off x="6284700" y="3654433"/>
            <a:ext cx="1429651" cy="1489066"/>
          </a:xfrm>
          <a:prstGeom prst="rect">
            <a:avLst/>
          </a:prstGeom>
          <a:noFill/>
          <a:ln>
            <a:noFill/>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54"/>
        <p:cNvGrpSpPr/>
        <p:nvPr/>
      </p:nvGrpSpPr>
      <p:grpSpPr>
        <a:xfrm>
          <a:off x="0" y="0"/>
          <a:ext cx="0" cy="0"/>
          <a:chOff x="0" y="0"/>
          <a:chExt cx="0" cy="0"/>
        </a:xfrm>
      </p:grpSpPr>
      <p:sp>
        <p:nvSpPr>
          <p:cNvPr id="155" name="Google Shape;155;p21"/>
          <p:cNvSpPr txBox="1">
            <a:spLocks noGrp="1"/>
          </p:cNvSpPr>
          <p:nvPr>
            <p:ph type="title"/>
          </p:nvPr>
        </p:nvSpPr>
        <p:spPr>
          <a:xfrm>
            <a:off x="729450" y="1318650"/>
            <a:ext cx="7688700" cy="5352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Some of our lovely artwork this term! </a:t>
            </a:r>
            <a:endParaRPr/>
          </a:p>
        </p:txBody>
      </p:sp>
      <p:pic>
        <p:nvPicPr>
          <p:cNvPr id="156" name="Google Shape;156;p21"/>
          <p:cNvPicPr preferRelativeResize="0"/>
          <p:nvPr/>
        </p:nvPicPr>
        <p:blipFill rotWithShape="1">
          <a:blip r:embed="rId3">
            <a:alphaModFix/>
          </a:blip>
          <a:srcRect l="25112" t="24884" r="26697" b="29263"/>
          <a:stretch/>
        </p:blipFill>
        <p:spPr>
          <a:xfrm>
            <a:off x="1622013" y="1853850"/>
            <a:ext cx="5903573" cy="3159675"/>
          </a:xfrm>
          <a:prstGeom prst="rect">
            <a:avLst/>
          </a:prstGeom>
          <a:noFill/>
          <a:ln>
            <a:noFill/>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60"/>
        <p:cNvGrpSpPr/>
        <p:nvPr/>
      </p:nvGrpSpPr>
      <p:grpSpPr>
        <a:xfrm>
          <a:off x="0" y="0"/>
          <a:ext cx="0" cy="0"/>
          <a:chOff x="0" y="0"/>
          <a:chExt cx="0" cy="0"/>
        </a:xfrm>
      </p:grpSpPr>
      <p:sp>
        <p:nvSpPr>
          <p:cNvPr id="161" name="Google Shape;161;p22"/>
          <p:cNvSpPr txBox="1">
            <a:spLocks noGrp="1"/>
          </p:cNvSpPr>
          <p:nvPr>
            <p:ph type="title"/>
          </p:nvPr>
        </p:nvSpPr>
        <p:spPr>
          <a:xfrm>
            <a:off x="729450" y="1318650"/>
            <a:ext cx="7688700" cy="5352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Our harmony curriculum display</a:t>
            </a:r>
            <a:endParaRPr/>
          </a:p>
          <a:p>
            <a:pPr marL="0" lvl="0" indent="0" algn="l" rtl="0">
              <a:spcBef>
                <a:spcPts val="0"/>
              </a:spcBef>
              <a:spcAft>
                <a:spcPts val="0"/>
              </a:spcAft>
              <a:buNone/>
            </a:pPr>
            <a:endParaRPr/>
          </a:p>
        </p:txBody>
      </p:sp>
      <p:pic>
        <p:nvPicPr>
          <p:cNvPr id="162" name="Google Shape;162;p22"/>
          <p:cNvPicPr preferRelativeResize="0"/>
          <p:nvPr/>
        </p:nvPicPr>
        <p:blipFill rotWithShape="1">
          <a:blip r:embed="rId3">
            <a:alphaModFix/>
          </a:blip>
          <a:srcRect l="25534" t="20364" r="27380" b="17643"/>
          <a:stretch/>
        </p:blipFill>
        <p:spPr>
          <a:xfrm>
            <a:off x="2187700" y="1853850"/>
            <a:ext cx="4305648" cy="3188500"/>
          </a:xfrm>
          <a:prstGeom prst="rect">
            <a:avLst/>
          </a:prstGeom>
          <a:noFill/>
          <a:ln>
            <a:noFill/>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Streamline">
  <a:themeElements>
    <a:clrScheme name="Streamline">
      <a:dk1>
        <a:srgbClr val="1A9988"/>
      </a:dk1>
      <a:lt1>
        <a:srgbClr val="FFFFFF"/>
      </a:lt1>
      <a:dk2>
        <a:srgbClr val="1A1A1A"/>
      </a:dk2>
      <a:lt2>
        <a:srgbClr val="E9EDEE"/>
      </a:lt2>
      <a:accent1>
        <a:srgbClr val="595959"/>
      </a:accent1>
      <a:accent2>
        <a:srgbClr val="6AA4C8"/>
      </a:accent2>
      <a:accent3>
        <a:srgbClr val="EB5600"/>
      </a:accent3>
      <a:accent4>
        <a:srgbClr val="A2FFE8"/>
      </a:accent4>
      <a:accent5>
        <a:srgbClr val="1C3678"/>
      </a:accent5>
      <a:accent6>
        <a:srgbClr val="FFB8A2"/>
      </a:accent6>
      <a:hlink>
        <a:srgbClr val="1C3678"/>
      </a:hlink>
      <a:folHlink>
        <a:srgbClr val="1C367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79</TotalTime>
  <Words>497</Words>
  <Application>Microsoft Office PowerPoint</Application>
  <PresentationFormat>On-screen Show (16:9)</PresentationFormat>
  <Paragraphs>19</Paragraphs>
  <Slides>10</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Century Gothic</vt:lpstr>
      <vt:lpstr>Lato</vt:lpstr>
      <vt:lpstr>Raleway</vt:lpstr>
      <vt:lpstr>Arial</vt:lpstr>
      <vt:lpstr>Streamline</vt:lpstr>
      <vt:lpstr>Reception Harmony curriculum </vt:lpstr>
      <vt:lpstr>Reception class have been learning about cycles.  </vt:lpstr>
      <vt:lpstr>World Book Day</vt:lpstr>
      <vt:lpstr>Science Week</vt:lpstr>
      <vt:lpstr>Numeracy </vt:lpstr>
      <vt:lpstr>Life Cycle of a plant</vt:lpstr>
      <vt:lpstr>Butterfly Cycle</vt:lpstr>
      <vt:lpstr>Ramadan!</vt:lpstr>
      <vt:lpstr>Some of our lovely artwork this term! </vt:lpstr>
      <vt:lpstr>Our harmony curriculum display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Reception Harmony curriculum</dc:title>
  <dc:creator>Hafsa Qutub</dc:creator>
  <cp:lastModifiedBy>Hafsa Qutub</cp:lastModifiedBy>
  <cp:revision>5</cp:revision>
  <dcterms:modified xsi:type="dcterms:W3CDTF">2023-05-15T10:40:37Z</dcterms:modified>
</cp:coreProperties>
</file>