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Lst>
  <p:notesMasterIdLst>
    <p:notesMasterId r:id="rId11"/>
  </p:notesMasterIdLst>
  <p:sldIdLst>
    <p:sldId id="256" r:id="rId3"/>
    <p:sldId id="263" r:id="rId4"/>
    <p:sldId id="257" r:id="rId5"/>
    <p:sldId id="258" r:id="rId6"/>
    <p:sldId id="259" r:id="rId7"/>
    <p:sldId id="260" r:id="rId8"/>
    <p:sldId id="261" r:id="rId9"/>
    <p:sldId id="262"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84" d="100"/>
          <a:sy n="84" d="100"/>
        </p:scale>
        <p:origin x="629" y="77"/>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C730E5-D3CF-43BB-A424-2F5866B5BF1B}" type="datetimeFigureOut">
              <a:rPr lang="en-GB" smtClean="0"/>
              <a:t>18/07/2026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A288AF-1DDD-4C0D-A6B7-3E0950D9F55B}" type="slidenum">
              <a:rPr lang="en-GB" smtClean="0"/>
              <a:t>‹#›</a:t>
            </a:fld>
            <a:endParaRPr lang="en-GB"/>
          </a:p>
        </p:txBody>
      </p:sp>
    </p:spTree>
    <p:extLst>
      <p:ext uri="{BB962C8B-B14F-4D97-AF65-F5344CB8AC3E}">
        <p14:creationId xmlns:p14="http://schemas.microsoft.com/office/powerpoint/2010/main" val="14763061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746531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7/18/2026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7/18/2026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7/18/2026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7/18/2026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7/18/2026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7/18/2026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7/18/2026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7/18/2026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7/18/2026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7/18/2026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7/18/2026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Slide">
    <p:spTree>
      <p:nvGrpSpPr>
        <p:cNvPr id="1" name="Shape 16"/>
        <p:cNvGrpSpPr/>
        <p:nvPr/>
      </p:nvGrpSpPr>
      <p:grpSpPr>
        <a:xfrm>
          <a:off x="0" y="0"/>
          <a:ext cx="0" cy="0"/>
          <a:chOff x="0" y="0"/>
          <a:chExt cx="0" cy="0"/>
        </a:xfrm>
      </p:grpSpPr>
      <p:sp>
        <p:nvSpPr>
          <p:cNvPr id="17" name="Google Shape;17;p17"/>
          <p:cNvSpPr txBox="1">
            <a:spLocks noGrp="1"/>
          </p:cNvSpPr>
          <p:nvPr>
            <p:ph type="ctrTitle"/>
          </p:nvPr>
        </p:nvSpPr>
        <p:spPr>
          <a:xfrm>
            <a:off x="624417" y="2185851"/>
            <a:ext cx="10363200" cy="16285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2400">
                <a:solidFill>
                  <a:srgbClr val="3366CC"/>
                </a:solidFill>
                <a:latin typeface="Overlock"/>
                <a:ea typeface="Overlock"/>
                <a:cs typeface="Overlock"/>
                <a:sym typeface="Overlock"/>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 name="Google Shape;18;p17"/>
          <p:cNvSpPr txBox="1">
            <a:spLocks noGrp="1"/>
          </p:cNvSpPr>
          <p:nvPr>
            <p:ph type="subTitle" idx="1"/>
          </p:nvPr>
        </p:nvSpPr>
        <p:spPr>
          <a:xfrm>
            <a:off x="624417" y="4457338"/>
            <a:ext cx="8534400" cy="863600"/>
          </a:xfrm>
          <a:prstGeom prst="rect">
            <a:avLst/>
          </a:prstGeom>
          <a:noFill/>
          <a:ln>
            <a:noFill/>
          </a:ln>
        </p:spPr>
        <p:txBody>
          <a:bodyPr spcFirstLastPara="1" wrap="square" lIns="91425" tIns="45700" rIns="91425" bIns="45700" anchor="t" anchorCtr="0">
            <a:noAutofit/>
          </a:bodyPr>
          <a:lstStyle>
            <a:lvl1pPr lvl="0" algn="l">
              <a:spcBef>
                <a:spcPts val="680"/>
              </a:spcBef>
              <a:spcAft>
                <a:spcPts val="0"/>
              </a:spcAft>
              <a:buSzPts val="3400"/>
              <a:buFont typeface="Overlock"/>
              <a:buNone/>
              <a:defRPr sz="3400" b="0">
                <a:solidFill>
                  <a:srgbClr val="595959"/>
                </a:solidFill>
                <a:latin typeface="Overlock"/>
                <a:ea typeface="Overlock"/>
                <a:cs typeface="Overlock"/>
                <a:sym typeface="Overlock"/>
              </a:defRPr>
            </a:lvl1pPr>
            <a:lvl2pPr lvl="1" algn="l">
              <a:spcBef>
                <a:spcPts val="360"/>
              </a:spcBef>
              <a:spcAft>
                <a:spcPts val="0"/>
              </a:spcAft>
              <a:buClr>
                <a:srgbClr val="595959"/>
              </a:buClr>
              <a:buSzPts val="1800"/>
              <a:buChar char="•"/>
              <a:defRPr/>
            </a:lvl2pPr>
            <a:lvl3pPr lvl="2" algn="l">
              <a:spcBef>
                <a:spcPts val="360"/>
              </a:spcBef>
              <a:spcAft>
                <a:spcPts val="0"/>
              </a:spcAft>
              <a:buClr>
                <a:schemeClr val="dk1"/>
              </a:buClr>
              <a:buSzPts val="1800"/>
              <a:buChar char="•"/>
              <a:defRPr/>
            </a:lvl3pPr>
            <a:lvl4pPr lvl="3" algn="l">
              <a:spcBef>
                <a:spcPts val="360"/>
              </a:spcBef>
              <a:spcAft>
                <a:spcPts val="0"/>
              </a:spcAft>
              <a:buClr>
                <a:schemeClr val="dk1"/>
              </a:buClr>
              <a:buSzPts val="1800"/>
              <a:buChar char="–"/>
              <a:defRPr/>
            </a:lvl4pPr>
            <a:lvl5pPr lvl="4" algn="l">
              <a:spcBef>
                <a:spcPts val="360"/>
              </a:spcBef>
              <a:spcAft>
                <a:spcPts val="0"/>
              </a:spcAft>
              <a:buClr>
                <a:schemeClr val="dk1"/>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a:endParaRPr/>
          </a:p>
        </p:txBody>
      </p:sp>
      <p:pic>
        <p:nvPicPr>
          <p:cNvPr id="19" name="Google Shape;19;p17"/>
          <p:cNvPicPr preferRelativeResize="0"/>
          <p:nvPr/>
        </p:nvPicPr>
        <p:blipFill rotWithShape="1">
          <a:blip r:embed="rId2">
            <a:alphaModFix/>
          </a:blip>
          <a:srcRect/>
          <a:stretch/>
        </p:blipFill>
        <p:spPr>
          <a:xfrm>
            <a:off x="624417" y="360362"/>
            <a:ext cx="2830286" cy="1238250"/>
          </a:xfrm>
          <a:prstGeom prst="rect">
            <a:avLst/>
          </a:prstGeom>
          <a:noFill/>
          <a:ln>
            <a:noFill/>
          </a:ln>
        </p:spPr>
      </p:pic>
    </p:spTree>
    <p:extLst>
      <p:ext uri="{BB962C8B-B14F-4D97-AF65-F5344CB8AC3E}">
        <p14:creationId xmlns:p14="http://schemas.microsoft.com/office/powerpoint/2010/main" val="39164641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1_Title Slide">
  <p:cSld name="1_Title Slide">
    <p:spTree>
      <p:nvGrpSpPr>
        <p:cNvPr id="1" name="Shape 20"/>
        <p:cNvGrpSpPr/>
        <p:nvPr/>
      </p:nvGrpSpPr>
      <p:grpSpPr>
        <a:xfrm>
          <a:off x="0" y="0"/>
          <a:ext cx="0" cy="0"/>
          <a:chOff x="0" y="0"/>
          <a:chExt cx="0" cy="0"/>
        </a:xfrm>
      </p:grpSpPr>
      <p:sp>
        <p:nvSpPr>
          <p:cNvPr id="21" name="Google Shape;21;p18"/>
          <p:cNvSpPr txBox="1">
            <a:spLocks noGrp="1"/>
          </p:cNvSpPr>
          <p:nvPr>
            <p:ph type="ctrTitle"/>
          </p:nvPr>
        </p:nvSpPr>
        <p:spPr>
          <a:xfrm>
            <a:off x="4183509" y="1083192"/>
            <a:ext cx="7552772" cy="27146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2800" b="1">
                <a:solidFill>
                  <a:srgbClr val="3366CC"/>
                </a:solidFill>
                <a:latin typeface="Playwrite GB J"/>
                <a:ea typeface="Playwrite GB J"/>
                <a:cs typeface="Playwrite GB J"/>
                <a:sym typeface="Playwrite GB J"/>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18"/>
          <p:cNvSpPr txBox="1">
            <a:spLocks noGrp="1"/>
          </p:cNvSpPr>
          <p:nvPr>
            <p:ph type="subTitle" idx="1"/>
          </p:nvPr>
        </p:nvSpPr>
        <p:spPr>
          <a:xfrm>
            <a:off x="4183509" y="4440540"/>
            <a:ext cx="7552772" cy="580874"/>
          </a:xfrm>
          <a:prstGeom prst="rect">
            <a:avLst/>
          </a:prstGeom>
          <a:noFill/>
          <a:ln>
            <a:noFill/>
          </a:ln>
        </p:spPr>
        <p:txBody>
          <a:bodyPr spcFirstLastPara="1" wrap="square" lIns="91425" tIns="45700" rIns="91425" bIns="45700" anchor="t" anchorCtr="0">
            <a:noAutofit/>
          </a:bodyPr>
          <a:lstStyle>
            <a:lvl1pPr lvl="0" algn="l">
              <a:spcBef>
                <a:spcPts val="560"/>
              </a:spcBef>
              <a:spcAft>
                <a:spcPts val="0"/>
              </a:spcAft>
              <a:buSzPts val="2800"/>
              <a:buFont typeface="Playwrite GB J"/>
              <a:buNone/>
              <a:defRPr sz="2800" b="1">
                <a:solidFill>
                  <a:srgbClr val="595959"/>
                </a:solidFill>
                <a:latin typeface="Playwrite GB J"/>
                <a:ea typeface="Playwrite GB J"/>
                <a:cs typeface="Playwrite GB J"/>
                <a:sym typeface="Playwrite GB J"/>
              </a:defRPr>
            </a:lvl1pPr>
            <a:lvl2pPr lvl="1" algn="l">
              <a:spcBef>
                <a:spcPts val="360"/>
              </a:spcBef>
              <a:spcAft>
                <a:spcPts val="0"/>
              </a:spcAft>
              <a:buClr>
                <a:srgbClr val="595959"/>
              </a:buClr>
              <a:buSzPts val="1800"/>
              <a:buChar char="•"/>
              <a:defRPr/>
            </a:lvl2pPr>
            <a:lvl3pPr lvl="2" algn="l">
              <a:spcBef>
                <a:spcPts val="360"/>
              </a:spcBef>
              <a:spcAft>
                <a:spcPts val="0"/>
              </a:spcAft>
              <a:buClr>
                <a:schemeClr val="dk1"/>
              </a:buClr>
              <a:buSzPts val="1800"/>
              <a:buChar char="•"/>
              <a:defRPr/>
            </a:lvl3pPr>
            <a:lvl4pPr lvl="3" algn="l">
              <a:spcBef>
                <a:spcPts val="360"/>
              </a:spcBef>
              <a:spcAft>
                <a:spcPts val="0"/>
              </a:spcAft>
              <a:buClr>
                <a:schemeClr val="dk1"/>
              </a:buClr>
              <a:buSzPts val="1800"/>
              <a:buChar char="–"/>
              <a:defRPr/>
            </a:lvl4pPr>
            <a:lvl5pPr lvl="4" algn="l">
              <a:spcBef>
                <a:spcPts val="360"/>
              </a:spcBef>
              <a:spcAft>
                <a:spcPts val="0"/>
              </a:spcAft>
              <a:buClr>
                <a:schemeClr val="dk1"/>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a:endParaRPr/>
          </a:p>
        </p:txBody>
      </p:sp>
      <p:pic>
        <p:nvPicPr>
          <p:cNvPr id="23" name="Google Shape;23;p18"/>
          <p:cNvPicPr preferRelativeResize="0"/>
          <p:nvPr/>
        </p:nvPicPr>
        <p:blipFill rotWithShape="1">
          <a:blip r:embed="rId2">
            <a:alphaModFix/>
          </a:blip>
          <a:srcRect/>
          <a:stretch/>
        </p:blipFill>
        <p:spPr>
          <a:xfrm>
            <a:off x="0" y="1083192"/>
            <a:ext cx="4183508" cy="1774821"/>
          </a:xfrm>
          <a:prstGeom prst="rect">
            <a:avLst/>
          </a:prstGeom>
          <a:noFill/>
          <a:ln>
            <a:noFill/>
          </a:ln>
        </p:spPr>
      </p:pic>
      <p:pic>
        <p:nvPicPr>
          <p:cNvPr id="24" name="Google Shape;24;p18"/>
          <p:cNvPicPr preferRelativeResize="0"/>
          <p:nvPr/>
        </p:nvPicPr>
        <p:blipFill rotWithShape="1">
          <a:blip r:embed="rId3">
            <a:alphaModFix/>
          </a:blip>
          <a:srcRect/>
          <a:stretch/>
        </p:blipFill>
        <p:spPr>
          <a:xfrm>
            <a:off x="267308" y="3797817"/>
            <a:ext cx="3648891" cy="1990304"/>
          </a:xfrm>
          <a:prstGeom prst="rect">
            <a:avLst/>
          </a:prstGeom>
          <a:noFill/>
          <a:ln>
            <a:noFill/>
          </a:ln>
        </p:spPr>
      </p:pic>
    </p:spTree>
    <p:extLst>
      <p:ext uri="{BB962C8B-B14F-4D97-AF65-F5344CB8AC3E}">
        <p14:creationId xmlns:p14="http://schemas.microsoft.com/office/powerpoint/2010/main" val="19872348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ustom Layout">
  <p:cSld name="Custom Layout">
    <p:spTree>
      <p:nvGrpSpPr>
        <p:cNvPr id="1" name="Shape 25"/>
        <p:cNvGrpSpPr/>
        <p:nvPr/>
      </p:nvGrpSpPr>
      <p:grpSpPr>
        <a:xfrm>
          <a:off x="0" y="0"/>
          <a:ext cx="0" cy="0"/>
          <a:chOff x="0" y="0"/>
          <a:chExt cx="0" cy="0"/>
        </a:xfrm>
      </p:grpSpPr>
      <p:sp>
        <p:nvSpPr>
          <p:cNvPr id="26" name="Google Shape;26;p19"/>
          <p:cNvSpPr txBox="1">
            <a:spLocks noGrp="1"/>
          </p:cNvSpPr>
          <p:nvPr>
            <p:ph type="title"/>
          </p:nvPr>
        </p:nvSpPr>
        <p:spPr>
          <a:xfrm>
            <a:off x="391886" y="242092"/>
            <a:ext cx="11312434" cy="922338"/>
          </a:xfrm>
          <a:prstGeom prst="rect">
            <a:avLst/>
          </a:prstGeom>
          <a:noFill/>
          <a:ln>
            <a:noFill/>
          </a:ln>
        </p:spPr>
        <p:txBody>
          <a:bodyPr spcFirstLastPara="1" wrap="square" lIns="162000" tIns="45700" rIns="91425" bIns="45700" anchor="ctr" anchorCtr="0">
            <a:noAutofit/>
          </a:bodyPr>
          <a:lstStyle>
            <a:lvl1pPr lvl="0" algn="l">
              <a:spcBef>
                <a:spcPts val="0"/>
              </a:spcBef>
              <a:spcAft>
                <a:spcPts val="0"/>
              </a:spcAft>
              <a:buSzPts val="1400"/>
              <a:buNone/>
              <a:defRPr b="1">
                <a:latin typeface="Playwrite GB J"/>
                <a:ea typeface="Playwrite GB J"/>
                <a:cs typeface="Playwrite GB J"/>
                <a:sym typeface="Playwrite GB J"/>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19"/>
          <p:cNvSpPr txBox="1">
            <a:spLocks noGrp="1"/>
          </p:cNvSpPr>
          <p:nvPr>
            <p:ph type="ftr" idx="11"/>
          </p:nvPr>
        </p:nvSpPr>
        <p:spPr>
          <a:xfrm>
            <a:off x="7843520" y="6358778"/>
            <a:ext cx="3860800" cy="370115"/>
          </a:xfrm>
          <a:prstGeom prst="rect">
            <a:avLst/>
          </a:prstGeom>
          <a:noFill/>
          <a:ln>
            <a:noFill/>
          </a:ln>
        </p:spPr>
        <p:txBody>
          <a:bodyPr spcFirstLastPara="1" wrap="square" lIns="91425" tIns="45700" rIns="91425" bIns="45700"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000000"/>
              </a:solidFill>
            </a:endParaRPr>
          </a:p>
        </p:txBody>
      </p:sp>
      <p:sp>
        <p:nvSpPr>
          <p:cNvPr id="28" name="Google Shape;28;p19"/>
          <p:cNvSpPr txBox="1">
            <a:spLocks noGrp="1"/>
          </p:cNvSpPr>
          <p:nvPr>
            <p:ph type="body" idx="1"/>
          </p:nvPr>
        </p:nvSpPr>
        <p:spPr>
          <a:xfrm>
            <a:off x="391886" y="1454603"/>
            <a:ext cx="11312434" cy="4989739"/>
          </a:xfrm>
          <a:prstGeom prst="rect">
            <a:avLst/>
          </a:prstGeom>
          <a:noFill/>
          <a:ln>
            <a:noFill/>
          </a:ln>
        </p:spPr>
        <p:txBody>
          <a:bodyPr spcFirstLastPara="1" wrap="square" lIns="91425" tIns="45700" rIns="91425" bIns="45700" anchor="t" anchorCtr="0">
            <a:noAutofit/>
          </a:bodyPr>
          <a:lstStyle>
            <a:lvl1pPr marL="457200" lvl="0" indent="-406400" algn="l">
              <a:spcBef>
                <a:spcPts val="560"/>
              </a:spcBef>
              <a:spcAft>
                <a:spcPts val="0"/>
              </a:spcAft>
              <a:buClr>
                <a:srgbClr val="0066FF"/>
              </a:buClr>
              <a:buSzPts val="2800"/>
              <a:buFont typeface="Playwrite GB J"/>
              <a:buChar char="•"/>
              <a:defRPr sz="2800">
                <a:solidFill>
                  <a:srgbClr val="595959"/>
                </a:solidFill>
                <a:latin typeface="Playwrite GB J"/>
                <a:ea typeface="Playwrite GB J"/>
                <a:cs typeface="Playwrite GB J"/>
                <a:sym typeface="Playwrite GB J"/>
              </a:defRPr>
            </a:lvl1pPr>
            <a:lvl2pPr marL="914400" lvl="1" indent="-381000" algn="l">
              <a:spcBef>
                <a:spcPts val="480"/>
              </a:spcBef>
              <a:spcAft>
                <a:spcPts val="0"/>
              </a:spcAft>
              <a:buClr>
                <a:srgbClr val="0066FF"/>
              </a:buClr>
              <a:buSzPts val="2400"/>
              <a:buFont typeface="Arial"/>
              <a:buChar char="•"/>
              <a:defRPr sz="2400">
                <a:solidFill>
                  <a:srgbClr val="7F7F7F"/>
                </a:solidFill>
                <a:latin typeface="Playwrite GB J"/>
                <a:ea typeface="Playwrite GB J"/>
                <a:cs typeface="Playwrite GB J"/>
                <a:sym typeface="Playwrite GB J"/>
              </a:defRPr>
            </a:lvl2pPr>
            <a:lvl3pPr marL="1371600" lvl="2" indent="-355600" algn="l">
              <a:spcBef>
                <a:spcPts val="400"/>
              </a:spcBef>
              <a:spcAft>
                <a:spcPts val="0"/>
              </a:spcAft>
              <a:buClr>
                <a:srgbClr val="0066FF"/>
              </a:buClr>
              <a:buSzPts val="2000"/>
              <a:buFont typeface="Arial"/>
              <a:buChar char="•"/>
              <a:defRPr sz="2000">
                <a:solidFill>
                  <a:srgbClr val="7F7F7F"/>
                </a:solidFill>
                <a:latin typeface="Playwrite GB J"/>
                <a:ea typeface="Playwrite GB J"/>
                <a:cs typeface="Playwrite GB J"/>
                <a:sym typeface="Playwrite GB J"/>
              </a:defRPr>
            </a:lvl3pPr>
            <a:lvl4pPr marL="1828800" lvl="3" indent="-342900" algn="l">
              <a:spcBef>
                <a:spcPts val="360"/>
              </a:spcBef>
              <a:spcAft>
                <a:spcPts val="0"/>
              </a:spcAft>
              <a:buClr>
                <a:srgbClr val="0066FF"/>
              </a:buClr>
              <a:buSzPts val="1800"/>
              <a:buFont typeface="Arial"/>
              <a:buChar char="•"/>
              <a:defRPr sz="1800">
                <a:solidFill>
                  <a:srgbClr val="A5A5A5"/>
                </a:solidFill>
              </a:defRPr>
            </a:lvl4pPr>
            <a:lvl5pPr marL="2286000" lvl="4" indent="-342900" algn="l">
              <a:spcBef>
                <a:spcPts val="360"/>
              </a:spcBef>
              <a:spcAft>
                <a:spcPts val="0"/>
              </a:spcAft>
              <a:buClr>
                <a:srgbClr val="0066FF"/>
              </a:buClr>
              <a:buSzPts val="1800"/>
              <a:buFont typeface="Arial"/>
              <a:buChar char="•"/>
              <a:defRPr sz="1800">
                <a:solidFill>
                  <a:srgbClr val="D8D8D8"/>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9755858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1_Custom Layout">
  <p:cSld name="1_Custom Layout">
    <p:spTree>
      <p:nvGrpSpPr>
        <p:cNvPr id="1" name="Shape 29"/>
        <p:cNvGrpSpPr/>
        <p:nvPr/>
      </p:nvGrpSpPr>
      <p:grpSpPr>
        <a:xfrm>
          <a:off x="0" y="0"/>
          <a:ext cx="0" cy="0"/>
          <a:chOff x="0" y="0"/>
          <a:chExt cx="0" cy="0"/>
        </a:xfrm>
      </p:grpSpPr>
      <p:pic>
        <p:nvPicPr>
          <p:cNvPr id="30" name="Google Shape;30;p20"/>
          <p:cNvPicPr preferRelativeResize="0"/>
          <p:nvPr/>
        </p:nvPicPr>
        <p:blipFill rotWithShape="1">
          <a:blip r:embed="rId2">
            <a:alphaModFix/>
          </a:blip>
          <a:srcRect/>
          <a:stretch/>
        </p:blipFill>
        <p:spPr>
          <a:xfrm>
            <a:off x="5255662" y="3429000"/>
            <a:ext cx="6936338" cy="2946495"/>
          </a:xfrm>
          <a:prstGeom prst="rect">
            <a:avLst/>
          </a:prstGeom>
          <a:noFill/>
          <a:ln>
            <a:noFill/>
          </a:ln>
        </p:spPr>
      </p:pic>
      <p:sp>
        <p:nvSpPr>
          <p:cNvPr id="31" name="Google Shape;31;p20"/>
          <p:cNvSpPr txBox="1">
            <a:spLocks noGrp="1"/>
          </p:cNvSpPr>
          <p:nvPr>
            <p:ph type="title"/>
          </p:nvPr>
        </p:nvSpPr>
        <p:spPr>
          <a:xfrm>
            <a:off x="391886" y="242092"/>
            <a:ext cx="11312434" cy="922338"/>
          </a:xfrm>
          <a:prstGeom prst="rect">
            <a:avLst/>
          </a:prstGeom>
          <a:noFill/>
          <a:ln>
            <a:noFill/>
          </a:ln>
        </p:spPr>
        <p:txBody>
          <a:bodyPr spcFirstLastPara="1" wrap="square" lIns="162000" tIns="45700" rIns="91425" bIns="45700" anchor="ctr" anchorCtr="0">
            <a:noAutofit/>
          </a:bodyPr>
          <a:lstStyle>
            <a:lvl1pPr lvl="0" algn="l">
              <a:spcBef>
                <a:spcPts val="0"/>
              </a:spcBef>
              <a:spcAft>
                <a:spcPts val="0"/>
              </a:spcAft>
              <a:buSzPts val="1400"/>
              <a:buNone/>
              <a:defRPr b="1">
                <a:latin typeface="Playwrite GB J"/>
                <a:ea typeface="Playwrite GB J"/>
                <a:cs typeface="Playwrite GB J"/>
                <a:sym typeface="Playwrite GB J"/>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0"/>
          <p:cNvSpPr txBox="1">
            <a:spLocks noGrp="1"/>
          </p:cNvSpPr>
          <p:nvPr>
            <p:ph type="ftr" idx="11"/>
          </p:nvPr>
        </p:nvSpPr>
        <p:spPr>
          <a:xfrm>
            <a:off x="7843520" y="6358778"/>
            <a:ext cx="3860800" cy="370115"/>
          </a:xfrm>
          <a:prstGeom prst="rect">
            <a:avLst/>
          </a:prstGeom>
          <a:noFill/>
          <a:ln>
            <a:noFill/>
          </a:ln>
        </p:spPr>
        <p:txBody>
          <a:bodyPr spcFirstLastPara="1" wrap="square" lIns="91425" tIns="45700" rIns="91425" bIns="45700"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000000"/>
              </a:solidFill>
            </a:endParaRPr>
          </a:p>
        </p:txBody>
      </p:sp>
      <p:sp>
        <p:nvSpPr>
          <p:cNvPr id="33" name="Google Shape;33;p20"/>
          <p:cNvSpPr txBox="1">
            <a:spLocks noGrp="1"/>
          </p:cNvSpPr>
          <p:nvPr>
            <p:ph type="body" idx="1"/>
          </p:nvPr>
        </p:nvSpPr>
        <p:spPr>
          <a:xfrm>
            <a:off x="391886" y="1454603"/>
            <a:ext cx="11312434" cy="4989739"/>
          </a:xfrm>
          <a:prstGeom prst="rect">
            <a:avLst/>
          </a:prstGeom>
          <a:noFill/>
          <a:ln>
            <a:noFill/>
          </a:ln>
        </p:spPr>
        <p:txBody>
          <a:bodyPr spcFirstLastPara="1" wrap="square" lIns="91425" tIns="45700" rIns="91425" bIns="45700" anchor="t" anchorCtr="0">
            <a:noAutofit/>
          </a:bodyPr>
          <a:lstStyle>
            <a:lvl1pPr marL="457200" lvl="0" indent="-431800" algn="l">
              <a:spcBef>
                <a:spcPts val="640"/>
              </a:spcBef>
              <a:spcAft>
                <a:spcPts val="0"/>
              </a:spcAft>
              <a:buClr>
                <a:srgbClr val="0066FF"/>
              </a:buClr>
              <a:buSzPts val="3200"/>
              <a:buFont typeface="Playwrite GB J"/>
              <a:buChar char="•"/>
              <a:defRPr>
                <a:solidFill>
                  <a:srgbClr val="595959"/>
                </a:solidFill>
                <a:latin typeface="Playwrite GB J"/>
                <a:ea typeface="Playwrite GB J"/>
                <a:cs typeface="Playwrite GB J"/>
                <a:sym typeface="Playwrite GB J"/>
              </a:defRPr>
            </a:lvl1pPr>
            <a:lvl2pPr marL="914400" lvl="1" indent="-406400" algn="l">
              <a:spcBef>
                <a:spcPts val="560"/>
              </a:spcBef>
              <a:spcAft>
                <a:spcPts val="0"/>
              </a:spcAft>
              <a:buClr>
                <a:srgbClr val="0066FF"/>
              </a:buClr>
              <a:buSzPts val="2800"/>
              <a:buFont typeface="Arial"/>
              <a:buChar char="•"/>
              <a:defRPr>
                <a:solidFill>
                  <a:srgbClr val="7F7F7F"/>
                </a:solidFill>
                <a:latin typeface="Playwrite GB J"/>
                <a:ea typeface="Playwrite GB J"/>
                <a:cs typeface="Playwrite GB J"/>
                <a:sym typeface="Playwrite GB J"/>
              </a:defRPr>
            </a:lvl2pPr>
            <a:lvl3pPr marL="1371600" lvl="2" indent="-381000" algn="l">
              <a:spcBef>
                <a:spcPts val="480"/>
              </a:spcBef>
              <a:spcAft>
                <a:spcPts val="0"/>
              </a:spcAft>
              <a:buClr>
                <a:srgbClr val="0066FF"/>
              </a:buClr>
              <a:buSzPts val="2400"/>
              <a:buFont typeface="Arial"/>
              <a:buChar char="•"/>
              <a:defRPr>
                <a:solidFill>
                  <a:srgbClr val="7F7F7F"/>
                </a:solidFill>
                <a:latin typeface="Playwrite GB J"/>
                <a:ea typeface="Playwrite GB J"/>
                <a:cs typeface="Playwrite GB J"/>
                <a:sym typeface="Playwrite GB J"/>
              </a:defRPr>
            </a:lvl3pPr>
            <a:lvl4pPr marL="1828800" lvl="3" indent="-355600" algn="l">
              <a:spcBef>
                <a:spcPts val="400"/>
              </a:spcBef>
              <a:spcAft>
                <a:spcPts val="0"/>
              </a:spcAft>
              <a:buClr>
                <a:srgbClr val="0066FF"/>
              </a:buClr>
              <a:buSzPts val="2000"/>
              <a:buFont typeface="Arial"/>
              <a:buChar char="•"/>
              <a:defRPr>
                <a:solidFill>
                  <a:srgbClr val="A5A5A5"/>
                </a:solidFill>
              </a:defRPr>
            </a:lvl4pPr>
            <a:lvl5pPr marL="2286000" lvl="4" indent="-355600" algn="l">
              <a:spcBef>
                <a:spcPts val="400"/>
              </a:spcBef>
              <a:spcAft>
                <a:spcPts val="0"/>
              </a:spcAft>
              <a:buClr>
                <a:srgbClr val="0066FF"/>
              </a:buClr>
              <a:buSzPts val="2000"/>
              <a:buFont typeface="Arial"/>
              <a:buChar char="•"/>
              <a:defRPr>
                <a:solidFill>
                  <a:srgbClr val="D8D8D8"/>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26427538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2_Custom Layout">
  <p:cSld name="2_Custom Layout">
    <p:spTree>
      <p:nvGrpSpPr>
        <p:cNvPr id="1" name="Shape 34"/>
        <p:cNvGrpSpPr/>
        <p:nvPr/>
      </p:nvGrpSpPr>
      <p:grpSpPr>
        <a:xfrm>
          <a:off x="0" y="0"/>
          <a:ext cx="0" cy="0"/>
          <a:chOff x="0" y="0"/>
          <a:chExt cx="0" cy="0"/>
        </a:xfrm>
      </p:grpSpPr>
      <p:sp>
        <p:nvSpPr>
          <p:cNvPr id="35" name="Google Shape;35;p21"/>
          <p:cNvSpPr txBox="1">
            <a:spLocks noGrp="1"/>
          </p:cNvSpPr>
          <p:nvPr>
            <p:ph type="title"/>
          </p:nvPr>
        </p:nvSpPr>
        <p:spPr>
          <a:xfrm>
            <a:off x="391886" y="242092"/>
            <a:ext cx="11312434" cy="922338"/>
          </a:xfrm>
          <a:prstGeom prst="rect">
            <a:avLst/>
          </a:prstGeom>
          <a:noFill/>
          <a:ln>
            <a:noFill/>
          </a:ln>
        </p:spPr>
        <p:txBody>
          <a:bodyPr spcFirstLastPara="1" wrap="square" lIns="162000" tIns="45700" rIns="91425" bIns="45700" anchor="ctr" anchorCtr="0">
            <a:noAutofit/>
          </a:bodyPr>
          <a:lstStyle>
            <a:lvl1pPr lvl="0" algn="l">
              <a:spcBef>
                <a:spcPts val="0"/>
              </a:spcBef>
              <a:spcAft>
                <a:spcPts val="0"/>
              </a:spcAft>
              <a:buSzPts val="1400"/>
              <a:buNone/>
              <a:defRPr b="1">
                <a:latin typeface="Playwrite GB J"/>
                <a:ea typeface="Playwrite GB J"/>
                <a:cs typeface="Playwrite GB J"/>
                <a:sym typeface="Playwrite GB J"/>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pic>
        <p:nvPicPr>
          <p:cNvPr id="36" name="Google Shape;36;p21"/>
          <p:cNvPicPr preferRelativeResize="0"/>
          <p:nvPr/>
        </p:nvPicPr>
        <p:blipFill rotWithShape="1">
          <a:blip r:embed="rId2">
            <a:alphaModFix/>
          </a:blip>
          <a:srcRect/>
          <a:stretch/>
        </p:blipFill>
        <p:spPr>
          <a:xfrm>
            <a:off x="8360229" y="169278"/>
            <a:ext cx="3648891" cy="1990304"/>
          </a:xfrm>
          <a:prstGeom prst="rect">
            <a:avLst/>
          </a:prstGeom>
          <a:noFill/>
          <a:ln>
            <a:noFill/>
          </a:ln>
        </p:spPr>
      </p:pic>
      <p:sp>
        <p:nvSpPr>
          <p:cNvPr id="37" name="Google Shape;37;p21"/>
          <p:cNvSpPr txBox="1">
            <a:spLocks noGrp="1"/>
          </p:cNvSpPr>
          <p:nvPr>
            <p:ph type="body" idx="1"/>
          </p:nvPr>
        </p:nvSpPr>
        <p:spPr>
          <a:xfrm>
            <a:off x="391886" y="1454603"/>
            <a:ext cx="11408228" cy="4954905"/>
          </a:xfrm>
          <a:prstGeom prst="rect">
            <a:avLst/>
          </a:prstGeom>
          <a:noFill/>
          <a:ln>
            <a:noFill/>
          </a:ln>
        </p:spPr>
        <p:txBody>
          <a:bodyPr spcFirstLastPara="1" wrap="square" lIns="91425" tIns="45700" rIns="91425" bIns="45700" anchor="t" anchorCtr="0">
            <a:noAutofit/>
          </a:bodyPr>
          <a:lstStyle>
            <a:lvl1pPr marL="457200" lvl="0" indent="-431800" algn="l">
              <a:spcBef>
                <a:spcPts val="640"/>
              </a:spcBef>
              <a:spcAft>
                <a:spcPts val="0"/>
              </a:spcAft>
              <a:buClr>
                <a:srgbClr val="0066FF"/>
              </a:buClr>
              <a:buSzPts val="3200"/>
              <a:buFont typeface="Arial"/>
              <a:buChar char="•"/>
              <a:defRPr>
                <a:solidFill>
                  <a:srgbClr val="595959"/>
                </a:solidFill>
                <a:latin typeface="Playwrite GB J"/>
                <a:ea typeface="Playwrite GB J"/>
                <a:cs typeface="Playwrite GB J"/>
                <a:sym typeface="Playwrite GB J"/>
              </a:defRPr>
            </a:lvl1pPr>
            <a:lvl2pPr marL="914400" lvl="1" indent="-406400" algn="l">
              <a:spcBef>
                <a:spcPts val="560"/>
              </a:spcBef>
              <a:spcAft>
                <a:spcPts val="0"/>
              </a:spcAft>
              <a:buClr>
                <a:srgbClr val="0066FF"/>
              </a:buClr>
              <a:buSzPts val="2800"/>
              <a:buFont typeface="Arial"/>
              <a:buChar char="•"/>
              <a:defRPr>
                <a:solidFill>
                  <a:srgbClr val="7F7F7F"/>
                </a:solidFill>
                <a:latin typeface="Playwrite GB J"/>
                <a:ea typeface="Playwrite GB J"/>
                <a:cs typeface="Playwrite GB J"/>
                <a:sym typeface="Playwrite GB J"/>
              </a:defRPr>
            </a:lvl2pPr>
            <a:lvl3pPr marL="1371600" lvl="2" indent="-381000" algn="l">
              <a:spcBef>
                <a:spcPts val="480"/>
              </a:spcBef>
              <a:spcAft>
                <a:spcPts val="0"/>
              </a:spcAft>
              <a:buClr>
                <a:srgbClr val="0066FF"/>
              </a:buClr>
              <a:buSzPts val="2400"/>
              <a:buFont typeface="Arial"/>
              <a:buChar char="•"/>
              <a:defRPr>
                <a:solidFill>
                  <a:srgbClr val="7F7F7F"/>
                </a:solidFill>
                <a:latin typeface="Playwrite GB J"/>
                <a:ea typeface="Playwrite GB J"/>
                <a:cs typeface="Playwrite GB J"/>
                <a:sym typeface="Playwrite GB J"/>
              </a:defRPr>
            </a:lvl3pPr>
            <a:lvl4pPr marL="1828800" lvl="3" indent="-355600" algn="l">
              <a:spcBef>
                <a:spcPts val="400"/>
              </a:spcBef>
              <a:spcAft>
                <a:spcPts val="0"/>
              </a:spcAft>
              <a:buClr>
                <a:srgbClr val="0066FF"/>
              </a:buClr>
              <a:buSzPts val="2000"/>
              <a:buFont typeface="Arial"/>
              <a:buChar char="•"/>
              <a:defRPr>
                <a:solidFill>
                  <a:srgbClr val="A5A5A5"/>
                </a:solidFill>
              </a:defRPr>
            </a:lvl4pPr>
            <a:lvl5pPr marL="2286000" lvl="4" indent="-355600" algn="l">
              <a:spcBef>
                <a:spcPts val="400"/>
              </a:spcBef>
              <a:spcAft>
                <a:spcPts val="0"/>
              </a:spcAft>
              <a:buClr>
                <a:srgbClr val="0066FF"/>
              </a:buClr>
              <a:buSzPts val="2000"/>
              <a:buFont typeface="Arial"/>
              <a:buChar char="•"/>
              <a:defRPr>
                <a:solidFill>
                  <a:srgbClr val="D8D8D8"/>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aphicFrame>
        <p:nvGraphicFramePr>
          <p:cNvPr id="38" name="Google Shape;38;p21"/>
          <p:cNvGraphicFramePr/>
          <p:nvPr/>
        </p:nvGraphicFramePr>
        <p:xfrm>
          <a:off x="391886" y="1614426"/>
          <a:ext cx="8604050" cy="4795062"/>
        </p:xfrm>
        <a:graphic>
          <a:graphicData uri="http://schemas.openxmlformats.org/drawingml/2006/table">
            <a:tbl>
              <a:tblPr>
                <a:noFill/>
              </a:tblPr>
              <a:tblGrid>
                <a:gridCol w="1688650">
                  <a:extLst>
                    <a:ext uri="{9D8B030D-6E8A-4147-A177-3AD203B41FA5}">
                      <a16:colId xmlns:a16="http://schemas.microsoft.com/office/drawing/2014/main" xmlns="" val="20000"/>
                    </a:ext>
                  </a:extLst>
                </a:gridCol>
                <a:gridCol w="1728850">
                  <a:extLst>
                    <a:ext uri="{9D8B030D-6E8A-4147-A177-3AD203B41FA5}">
                      <a16:colId xmlns:a16="http://schemas.microsoft.com/office/drawing/2014/main" xmlns="" val="20001"/>
                    </a:ext>
                  </a:extLst>
                </a:gridCol>
                <a:gridCol w="1728850">
                  <a:extLst>
                    <a:ext uri="{9D8B030D-6E8A-4147-A177-3AD203B41FA5}">
                      <a16:colId xmlns:a16="http://schemas.microsoft.com/office/drawing/2014/main" xmlns="" val="20002"/>
                    </a:ext>
                  </a:extLst>
                </a:gridCol>
                <a:gridCol w="1728850">
                  <a:extLst>
                    <a:ext uri="{9D8B030D-6E8A-4147-A177-3AD203B41FA5}">
                      <a16:colId xmlns:a16="http://schemas.microsoft.com/office/drawing/2014/main" xmlns="" val="20003"/>
                    </a:ext>
                  </a:extLst>
                </a:gridCol>
                <a:gridCol w="1728850">
                  <a:extLst>
                    <a:ext uri="{9D8B030D-6E8A-4147-A177-3AD203B41FA5}">
                      <a16:colId xmlns:a16="http://schemas.microsoft.com/office/drawing/2014/main" xmlns="" val="20004"/>
                    </a:ext>
                  </a:extLst>
                </a:gridCol>
              </a:tblGrid>
              <a:tr h="300800">
                <a:tc>
                  <a:txBody>
                    <a:bodyPr/>
                    <a:lstStyle/>
                    <a:p>
                      <a:pPr marL="0" marR="0" lvl="0" indent="0" algn="l" rtl="0">
                        <a:lnSpc>
                          <a:spcPct val="94000"/>
                        </a:lnSpc>
                        <a:spcBef>
                          <a:spcPts val="0"/>
                        </a:spcBef>
                        <a:spcAft>
                          <a:spcPts val="0"/>
                        </a:spcAft>
                        <a:buClr>
                          <a:srgbClr val="000000"/>
                        </a:buClr>
                        <a:buSzPts val="2000"/>
                        <a:buFont typeface="Times New Roman"/>
                        <a:buNone/>
                      </a:pPr>
                      <a:r>
                        <a:rPr lang="en-GB" sz="2000" b="1" i="0" u="none" strike="noStrike" cap="none">
                          <a:solidFill>
                            <a:schemeClr val="lt1"/>
                          </a:solidFill>
                          <a:latin typeface="Helvetica Neue"/>
                          <a:ea typeface="Helvetica Neue"/>
                          <a:cs typeface="Helvetica Neue"/>
                          <a:sym typeface="Helvetica Neue"/>
                        </a:rPr>
                        <a:t>Year group</a:t>
                      </a:r>
                      <a:endParaRPr/>
                    </a:p>
                  </a:txBody>
                  <a:tcPr marL="90000" marR="90000" marT="6205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chemeClr val="dk1"/>
                    </a:solidFill>
                  </a:tcPr>
                </a:tc>
                <a:tc>
                  <a:txBody>
                    <a:bodyPr/>
                    <a:lstStyle/>
                    <a:p>
                      <a:pPr marL="0" marR="0" lvl="0" indent="0" algn="l" rtl="0">
                        <a:lnSpc>
                          <a:spcPct val="94000"/>
                        </a:lnSpc>
                        <a:spcBef>
                          <a:spcPts val="0"/>
                        </a:spcBef>
                        <a:spcAft>
                          <a:spcPts val="0"/>
                        </a:spcAft>
                        <a:buClr>
                          <a:srgbClr val="000000"/>
                        </a:buClr>
                        <a:buSzPts val="2000"/>
                        <a:buFont typeface="Times New Roman"/>
                        <a:buNone/>
                      </a:pPr>
                      <a:r>
                        <a:rPr lang="en-GB" sz="2000" b="1" i="0" u="none" strike="noStrike" cap="none">
                          <a:solidFill>
                            <a:schemeClr val="lt1"/>
                          </a:solidFill>
                          <a:latin typeface="Helvetica Neue"/>
                          <a:ea typeface="Helvetica Neue"/>
                          <a:cs typeface="Helvetica Neue"/>
                          <a:sym typeface="Helvetica Neue"/>
                        </a:rPr>
                        <a:t>1</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chemeClr val="dk1"/>
                    </a:solidFill>
                  </a:tcPr>
                </a:tc>
                <a:tc>
                  <a:txBody>
                    <a:bodyPr/>
                    <a:lstStyle/>
                    <a:p>
                      <a:pPr marL="0" marR="0" lvl="0" indent="0" algn="l" rtl="0">
                        <a:lnSpc>
                          <a:spcPct val="94000"/>
                        </a:lnSpc>
                        <a:spcBef>
                          <a:spcPts val="0"/>
                        </a:spcBef>
                        <a:spcAft>
                          <a:spcPts val="0"/>
                        </a:spcAft>
                        <a:buClr>
                          <a:srgbClr val="000000"/>
                        </a:buClr>
                        <a:buSzPts val="2000"/>
                        <a:buFont typeface="Times New Roman"/>
                        <a:buNone/>
                      </a:pPr>
                      <a:r>
                        <a:rPr lang="en-GB" sz="2000" b="1" i="0" u="none" strike="noStrike" cap="none">
                          <a:solidFill>
                            <a:schemeClr val="lt1"/>
                          </a:solidFill>
                          <a:latin typeface="Helvetica Neue"/>
                          <a:ea typeface="Helvetica Neue"/>
                          <a:cs typeface="Helvetica Neue"/>
                          <a:sym typeface="Helvetica Neue"/>
                        </a:rPr>
                        <a:t>2</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chemeClr val="dk1"/>
                    </a:solidFill>
                  </a:tcPr>
                </a:tc>
                <a:tc>
                  <a:txBody>
                    <a:bodyPr/>
                    <a:lstStyle/>
                    <a:p>
                      <a:pPr marL="0" marR="0" lvl="0" indent="0" algn="l" rtl="0">
                        <a:lnSpc>
                          <a:spcPct val="94000"/>
                        </a:lnSpc>
                        <a:spcBef>
                          <a:spcPts val="0"/>
                        </a:spcBef>
                        <a:spcAft>
                          <a:spcPts val="0"/>
                        </a:spcAft>
                        <a:buClr>
                          <a:srgbClr val="000000"/>
                        </a:buClr>
                        <a:buSzPts val="2000"/>
                        <a:buFont typeface="Times New Roman"/>
                        <a:buNone/>
                      </a:pPr>
                      <a:r>
                        <a:rPr lang="en-GB" sz="2000" b="1" i="0" u="none" strike="noStrike" cap="none">
                          <a:solidFill>
                            <a:schemeClr val="lt1"/>
                          </a:solidFill>
                          <a:latin typeface="Helvetica Neue"/>
                          <a:ea typeface="Helvetica Neue"/>
                          <a:cs typeface="Helvetica Neue"/>
                          <a:sym typeface="Helvetica Neue"/>
                        </a:rPr>
                        <a:t>3</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chemeClr val="dk1"/>
                    </a:solidFill>
                  </a:tcPr>
                </a:tc>
                <a:tc>
                  <a:txBody>
                    <a:bodyPr/>
                    <a:lstStyle/>
                    <a:p>
                      <a:pPr marL="0" marR="0" lvl="0" indent="0" algn="l" rtl="0">
                        <a:lnSpc>
                          <a:spcPct val="94000"/>
                        </a:lnSpc>
                        <a:spcBef>
                          <a:spcPts val="0"/>
                        </a:spcBef>
                        <a:spcAft>
                          <a:spcPts val="0"/>
                        </a:spcAft>
                        <a:buClr>
                          <a:srgbClr val="000000"/>
                        </a:buClr>
                        <a:buSzPts val="2000"/>
                        <a:buFont typeface="Times New Roman"/>
                        <a:buNone/>
                      </a:pPr>
                      <a:r>
                        <a:rPr lang="en-GB" sz="2000" b="1" i="0" u="none" strike="noStrike" cap="none">
                          <a:solidFill>
                            <a:schemeClr val="lt1"/>
                          </a:solidFill>
                          <a:latin typeface="Helvetica Neue"/>
                          <a:ea typeface="Helvetica Neue"/>
                          <a:cs typeface="Helvetica Neue"/>
                          <a:sym typeface="Helvetica Neue"/>
                        </a:rPr>
                        <a:t>4</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chemeClr val="dk1"/>
                    </a:solidFill>
                  </a:tcPr>
                </a:tc>
                <a:extLst>
                  <a:ext uri="{0D108BD9-81ED-4DB2-BD59-A6C34878D82A}">
                    <a16:rowId xmlns:a16="http://schemas.microsoft.com/office/drawing/2014/main" xmlns="" val="10000"/>
                  </a:ext>
                </a:extLst>
              </a:tr>
              <a:tr h="616175">
                <a:tc>
                  <a:txBody>
                    <a:bodyPr/>
                    <a:lstStyle/>
                    <a:p>
                      <a:pPr marL="0" marR="0" lvl="0" indent="0" algn="l" rtl="0">
                        <a:lnSpc>
                          <a:spcPct val="94000"/>
                        </a:lnSpc>
                        <a:spcBef>
                          <a:spcPts val="0"/>
                        </a:spcBef>
                        <a:spcAft>
                          <a:spcPts val="0"/>
                        </a:spcAft>
                        <a:buClr>
                          <a:srgbClr val="000000"/>
                        </a:buClr>
                        <a:buSzPts val="1800"/>
                        <a:buFont typeface="Times New Roman"/>
                        <a:buNone/>
                      </a:pPr>
                      <a:r>
                        <a:rPr lang="en-GB" sz="1800" b="1" i="0" u="none" strike="noStrike" cap="none">
                          <a:solidFill>
                            <a:srgbClr val="000000"/>
                          </a:solidFill>
                          <a:latin typeface="Helvetica Neue"/>
                          <a:ea typeface="Helvetica Neue"/>
                          <a:cs typeface="Helvetica Neue"/>
                          <a:sym typeface="Helvetica Neue"/>
                        </a:rPr>
                        <a:t>Reception</a:t>
                      </a:r>
                      <a:endParaRPr/>
                    </a:p>
                  </a:txBody>
                  <a:tcPr marL="90000" marR="90000" marT="6205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A2A2E0"/>
                    </a:solidFill>
                  </a:tcPr>
                </a:tc>
                <a:tc>
                  <a:txBody>
                    <a:bodyPr/>
                    <a:lstStyle/>
                    <a:p>
                      <a:pPr marL="0" marR="0" lvl="0" indent="0" algn="l" rtl="0">
                        <a:lnSpc>
                          <a:spcPct val="94000"/>
                        </a:lnSpc>
                        <a:spcBef>
                          <a:spcPts val="0"/>
                        </a:spcBef>
                        <a:spcAft>
                          <a:spcPts val="0"/>
                        </a:spcAft>
                        <a:buClr>
                          <a:srgbClr val="000000"/>
                        </a:buClr>
                        <a:buSzPts val="1600"/>
                        <a:buFont typeface="Times New Roman"/>
                        <a:buNone/>
                      </a:pPr>
                      <a:r>
                        <a:rPr lang="en-GB" sz="1600" b="0" i="0" u="none" strike="noStrike" cap="none">
                          <a:solidFill>
                            <a:srgbClr val="000000"/>
                          </a:solidFill>
                          <a:latin typeface="Helvetica Neue"/>
                          <a:ea typeface="Helvetica Neue"/>
                          <a:cs typeface="Helvetica Neue"/>
                          <a:sym typeface="Helvetica Neue"/>
                        </a:rPr>
                        <a:t>Sincerity</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A2A2E0"/>
                    </a:solidFill>
                  </a:tcPr>
                </a:tc>
                <a:tc>
                  <a:txBody>
                    <a:bodyPr/>
                    <a:lstStyle/>
                    <a:p>
                      <a:pPr marL="0" marR="0" lvl="0" indent="0" algn="l" rtl="0">
                        <a:lnSpc>
                          <a:spcPct val="94000"/>
                        </a:lnSpc>
                        <a:spcBef>
                          <a:spcPts val="0"/>
                        </a:spcBef>
                        <a:spcAft>
                          <a:spcPts val="0"/>
                        </a:spcAft>
                        <a:buClr>
                          <a:srgbClr val="000000"/>
                        </a:buClr>
                        <a:buSzPts val="1600"/>
                        <a:buFont typeface="Times New Roman"/>
                        <a:buNone/>
                      </a:pPr>
                      <a:r>
                        <a:rPr lang="en-GB" sz="1600" b="0" i="0" u="none" strike="noStrike" cap="none">
                          <a:solidFill>
                            <a:srgbClr val="000000"/>
                          </a:solidFill>
                          <a:latin typeface="Helvetica Neue"/>
                          <a:ea typeface="Helvetica Neue"/>
                          <a:cs typeface="Helvetica Neue"/>
                          <a:sym typeface="Helvetica Neue"/>
                        </a:rPr>
                        <a:t>Patience</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A2A2E0"/>
                    </a:solidFill>
                  </a:tcPr>
                </a:tc>
                <a:tc>
                  <a:txBody>
                    <a:bodyPr/>
                    <a:lstStyle/>
                    <a:p>
                      <a:pPr marL="0" marR="0" lvl="0" indent="0" algn="l" rtl="0">
                        <a:lnSpc>
                          <a:spcPct val="94000"/>
                        </a:lnSpc>
                        <a:spcBef>
                          <a:spcPts val="0"/>
                        </a:spcBef>
                        <a:spcAft>
                          <a:spcPts val="0"/>
                        </a:spcAft>
                        <a:buClr>
                          <a:srgbClr val="000000"/>
                        </a:buClr>
                        <a:buSzPts val="1600"/>
                        <a:buFont typeface="Times New Roman"/>
                        <a:buNone/>
                      </a:pPr>
                      <a:r>
                        <a:rPr lang="en-GB" sz="1600" b="0" i="0" u="none" strike="noStrike" cap="none">
                          <a:solidFill>
                            <a:srgbClr val="000000"/>
                          </a:solidFill>
                          <a:latin typeface="Helvetica Neue"/>
                          <a:ea typeface="Helvetica Neue"/>
                          <a:cs typeface="Helvetica Neue"/>
                          <a:sym typeface="Helvetica Neue"/>
                        </a:rPr>
                        <a:t>Generosity</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A2A2E0"/>
                    </a:solidFill>
                  </a:tcPr>
                </a:tc>
                <a:tc>
                  <a:txBody>
                    <a:bodyPr/>
                    <a:lstStyle/>
                    <a:p>
                      <a:pPr marL="0" marR="0" lvl="0" indent="0" algn="l" rtl="0">
                        <a:lnSpc>
                          <a:spcPct val="94000"/>
                        </a:lnSpc>
                        <a:spcBef>
                          <a:spcPts val="0"/>
                        </a:spcBef>
                        <a:spcAft>
                          <a:spcPts val="0"/>
                        </a:spcAft>
                        <a:buClr>
                          <a:srgbClr val="000000"/>
                        </a:buClr>
                        <a:buSzPts val="1600"/>
                        <a:buFont typeface="Times New Roman"/>
                        <a:buNone/>
                      </a:pPr>
                      <a:r>
                        <a:rPr lang="en-GB" sz="1600" b="0" i="0" u="none" strike="noStrike" cap="none">
                          <a:solidFill>
                            <a:srgbClr val="000000"/>
                          </a:solidFill>
                          <a:latin typeface="Helvetica Neue"/>
                          <a:ea typeface="Helvetica Neue"/>
                          <a:cs typeface="Helvetica Neue"/>
                          <a:sym typeface="Helvetica Neue"/>
                        </a:rPr>
                        <a:t>Etiquette</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A2A2E0"/>
                    </a:solidFill>
                  </a:tcPr>
                </a:tc>
                <a:extLst>
                  <a:ext uri="{0D108BD9-81ED-4DB2-BD59-A6C34878D82A}">
                    <a16:rowId xmlns:a16="http://schemas.microsoft.com/office/drawing/2014/main" xmlns="" val="10001"/>
                  </a:ext>
                </a:extLst>
              </a:tr>
              <a:tr h="639000">
                <a:tc>
                  <a:txBody>
                    <a:bodyPr/>
                    <a:lstStyle/>
                    <a:p>
                      <a:pPr marL="0" marR="0" lvl="0" indent="0" algn="l" rtl="0">
                        <a:lnSpc>
                          <a:spcPct val="94000"/>
                        </a:lnSpc>
                        <a:spcBef>
                          <a:spcPts val="0"/>
                        </a:spcBef>
                        <a:spcAft>
                          <a:spcPts val="0"/>
                        </a:spcAft>
                        <a:buClr>
                          <a:srgbClr val="000000"/>
                        </a:buClr>
                        <a:buSzPts val="1800"/>
                        <a:buFont typeface="Times New Roman"/>
                        <a:buNone/>
                      </a:pPr>
                      <a:r>
                        <a:rPr lang="en-GB" sz="1800" b="1" i="0" u="none" strike="noStrike" cap="none">
                          <a:solidFill>
                            <a:srgbClr val="000000"/>
                          </a:solidFill>
                          <a:latin typeface="Helvetica Neue"/>
                          <a:ea typeface="Helvetica Neue"/>
                          <a:cs typeface="Helvetica Neue"/>
                          <a:sym typeface="Helvetica Neue"/>
                        </a:rPr>
                        <a:t>Year 1</a:t>
                      </a:r>
                      <a:endParaRPr/>
                    </a:p>
                  </a:txBody>
                  <a:tcPr marL="90000" marR="90000" marT="6205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chemeClr val="accent1"/>
                    </a:solidFill>
                  </a:tcPr>
                </a:tc>
                <a:tc>
                  <a:txBody>
                    <a:bodyPr/>
                    <a:lstStyle/>
                    <a:p>
                      <a:pPr marL="0" marR="0" lvl="0" indent="0" algn="l" rtl="0">
                        <a:lnSpc>
                          <a:spcPct val="94000"/>
                        </a:lnSpc>
                        <a:spcBef>
                          <a:spcPts val="0"/>
                        </a:spcBef>
                        <a:spcAft>
                          <a:spcPts val="0"/>
                        </a:spcAft>
                        <a:buClr>
                          <a:srgbClr val="000000"/>
                        </a:buClr>
                        <a:buSzPts val="1600"/>
                        <a:buFont typeface="Times New Roman"/>
                        <a:buNone/>
                      </a:pPr>
                      <a:r>
                        <a:rPr lang="en-GB" sz="1600" b="0" i="0" u="none" strike="noStrike" cap="none">
                          <a:solidFill>
                            <a:srgbClr val="000000"/>
                          </a:solidFill>
                          <a:latin typeface="Helvetica Neue"/>
                          <a:ea typeface="Helvetica Neue"/>
                          <a:cs typeface="Helvetica Neue"/>
                          <a:sym typeface="Helvetica Neue"/>
                        </a:rPr>
                        <a:t>Sincerity</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chemeClr val="accent1"/>
                    </a:solidFill>
                  </a:tcPr>
                </a:tc>
                <a:tc>
                  <a:txBody>
                    <a:bodyPr/>
                    <a:lstStyle/>
                    <a:p>
                      <a:pPr marL="0" marR="0" lvl="0" indent="0" algn="l" rtl="0">
                        <a:lnSpc>
                          <a:spcPct val="94000"/>
                        </a:lnSpc>
                        <a:spcBef>
                          <a:spcPts val="0"/>
                        </a:spcBef>
                        <a:spcAft>
                          <a:spcPts val="0"/>
                        </a:spcAft>
                        <a:buClr>
                          <a:srgbClr val="000000"/>
                        </a:buClr>
                        <a:buSzPts val="1600"/>
                        <a:buFont typeface="Times New Roman"/>
                        <a:buNone/>
                      </a:pPr>
                      <a:r>
                        <a:rPr lang="en-GB" sz="1600" b="0" i="0" u="none" strike="noStrike" cap="none">
                          <a:solidFill>
                            <a:srgbClr val="000000"/>
                          </a:solidFill>
                          <a:latin typeface="Helvetica Neue"/>
                          <a:ea typeface="Helvetica Neue"/>
                          <a:cs typeface="Helvetica Neue"/>
                          <a:sym typeface="Helvetica Neue"/>
                        </a:rPr>
                        <a:t>Honesty</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chemeClr val="accent1"/>
                    </a:solidFill>
                  </a:tcPr>
                </a:tc>
                <a:tc>
                  <a:txBody>
                    <a:bodyPr/>
                    <a:lstStyle/>
                    <a:p>
                      <a:pPr marL="0" marR="0" lvl="0" indent="0" algn="l" rtl="0">
                        <a:lnSpc>
                          <a:spcPct val="94000"/>
                        </a:lnSpc>
                        <a:spcBef>
                          <a:spcPts val="0"/>
                        </a:spcBef>
                        <a:spcAft>
                          <a:spcPts val="0"/>
                        </a:spcAft>
                        <a:buClr>
                          <a:srgbClr val="000000"/>
                        </a:buClr>
                        <a:buSzPts val="1600"/>
                        <a:buFont typeface="Times New Roman"/>
                        <a:buNone/>
                      </a:pPr>
                      <a:r>
                        <a:rPr lang="en-GB" sz="1600" b="0" i="0" u="none" strike="noStrike" cap="none">
                          <a:solidFill>
                            <a:srgbClr val="000000"/>
                          </a:solidFill>
                          <a:latin typeface="Helvetica Neue"/>
                          <a:ea typeface="Helvetica Neue"/>
                          <a:cs typeface="Helvetica Neue"/>
                          <a:sym typeface="Helvetica Neue"/>
                        </a:rPr>
                        <a:t>Resilience</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chemeClr val="accent1"/>
                    </a:solidFill>
                  </a:tcPr>
                </a:tc>
                <a:tc>
                  <a:txBody>
                    <a:bodyPr/>
                    <a:lstStyle/>
                    <a:p>
                      <a:pPr marL="0" marR="0" lvl="0" indent="0" algn="l" rtl="0">
                        <a:lnSpc>
                          <a:spcPct val="94000"/>
                        </a:lnSpc>
                        <a:spcBef>
                          <a:spcPts val="0"/>
                        </a:spcBef>
                        <a:spcAft>
                          <a:spcPts val="0"/>
                        </a:spcAft>
                        <a:buClr>
                          <a:srgbClr val="000000"/>
                        </a:buClr>
                        <a:buSzPts val="1600"/>
                        <a:buFont typeface="Times New Roman"/>
                        <a:buNone/>
                      </a:pPr>
                      <a:r>
                        <a:rPr lang="en-GB" sz="1600" b="0" i="0" u="none" strike="noStrike" cap="none">
                          <a:solidFill>
                            <a:srgbClr val="000000"/>
                          </a:solidFill>
                          <a:latin typeface="Helvetica Neue"/>
                          <a:ea typeface="Helvetica Neue"/>
                          <a:cs typeface="Helvetica Neue"/>
                          <a:sym typeface="Helvetica Neue"/>
                        </a:rPr>
                        <a:t>Etiquette</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chemeClr val="accent1"/>
                    </a:solidFill>
                  </a:tcPr>
                </a:tc>
                <a:extLst>
                  <a:ext uri="{0D108BD9-81ED-4DB2-BD59-A6C34878D82A}">
                    <a16:rowId xmlns:a16="http://schemas.microsoft.com/office/drawing/2014/main" xmlns="" val="10002"/>
                  </a:ext>
                </a:extLst>
              </a:tr>
              <a:tr h="639000">
                <a:tc>
                  <a:txBody>
                    <a:bodyPr/>
                    <a:lstStyle/>
                    <a:p>
                      <a:pPr marL="0" marR="0" lvl="0" indent="0" algn="l" rtl="0">
                        <a:lnSpc>
                          <a:spcPct val="94000"/>
                        </a:lnSpc>
                        <a:spcBef>
                          <a:spcPts val="0"/>
                        </a:spcBef>
                        <a:spcAft>
                          <a:spcPts val="0"/>
                        </a:spcAft>
                        <a:buClr>
                          <a:srgbClr val="000000"/>
                        </a:buClr>
                        <a:buSzPts val="1800"/>
                        <a:buFont typeface="Times New Roman"/>
                        <a:buNone/>
                      </a:pPr>
                      <a:r>
                        <a:rPr lang="en-GB" sz="1800" b="1" i="0" u="none" strike="noStrike" cap="none">
                          <a:solidFill>
                            <a:srgbClr val="000000"/>
                          </a:solidFill>
                          <a:latin typeface="Helvetica Neue"/>
                          <a:ea typeface="Helvetica Neue"/>
                          <a:cs typeface="Helvetica Neue"/>
                          <a:sym typeface="Helvetica Neue"/>
                        </a:rPr>
                        <a:t>Year 2</a:t>
                      </a:r>
                      <a:endParaRPr/>
                    </a:p>
                  </a:txBody>
                  <a:tcPr marL="90000" marR="90000" marT="6205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CCECFF"/>
                    </a:solidFill>
                  </a:tcPr>
                </a:tc>
                <a:tc>
                  <a:txBody>
                    <a:bodyPr/>
                    <a:lstStyle/>
                    <a:p>
                      <a:pPr marL="0" marR="0" lvl="0" indent="0" algn="l" rtl="0">
                        <a:lnSpc>
                          <a:spcPct val="94000"/>
                        </a:lnSpc>
                        <a:spcBef>
                          <a:spcPts val="0"/>
                        </a:spcBef>
                        <a:spcAft>
                          <a:spcPts val="0"/>
                        </a:spcAft>
                        <a:buClr>
                          <a:srgbClr val="000000"/>
                        </a:buClr>
                        <a:buSzPts val="1600"/>
                        <a:buFont typeface="Times New Roman"/>
                        <a:buNone/>
                      </a:pPr>
                      <a:r>
                        <a:rPr lang="en-GB" sz="1600" b="0" i="0" u="none" strike="noStrike" cap="none">
                          <a:solidFill>
                            <a:srgbClr val="000000"/>
                          </a:solidFill>
                          <a:latin typeface="Helvetica Neue"/>
                          <a:ea typeface="Helvetica Neue"/>
                          <a:cs typeface="Helvetica Neue"/>
                          <a:sym typeface="Helvetica Neue"/>
                        </a:rPr>
                        <a:t>Sincerity</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CCECFF"/>
                    </a:solidFill>
                  </a:tcPr>
                </a:tc>
                <a:tc>
                  <a:txBody>
                    <a:bodyPr/>
                    <a:lstStyle/>
                    <a:p>
                      <a:pPr marL="0" marR="0" lvl="0" indent="0" algn="l" rtl="0">
                        <a:lnSpc>
                          <a:spcPct val="94000"/>
                        </a:lnSpc>
                        <a:spcBef>
                          <a:spcPts val="0"/>
                        </a:spcBef>
                        <a:spcAft>
                          <a:spcPts val="0"/>
                        </a:spcAft>
                        <a:buClr>
                          <a:srgbClr val="000000"/>
                        </a:buClr>
                        <a:buSzPts val="1600"/>
                        <a:buFont typeface="Times New Roman"/>
                        <a:buNone/>
                      </a:pPr>
                      <a:r>
                        <a:rPr lang="en-GB" sz="1600" b="0" i="0" u="none" strike="noStrike" cap="none">
                          <a:solidFill>
                            <a:srgbClr val="000000"/>
                          </a:solidFill>
                          <a:latin typeface="Helvetica Neue"/>
                          <a:ea typeface="Helvetica Neue"/>
                          <a:cs typeface="Helvetica Neue"/>
                          <a:sym typeface="Helvetica Neue"/>
                        </a:rPr>
                        <a:t>Empathy</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CCECFF"/>
                    </a:solidFill>
                  </a:tcPr>
                </a:tc>
                <a:tc>
                  <a:txBody>
                    <a:bodyPr/>
                    <a:lstStyle/>
                    <a:p>
                      <a:pPr marL="0" marR="0" lvl="0" indent="0" algn="l" rtl="0">
                        <a:lnSpc>
                          <a:spcPct val="94000"/>
                        </a:lnSpc>
                        <a:spcBef>
                          <a:spcPts val="0"/>
                        </a:spcBef>
                        <a:spcAft>
                          <a:spcPts val="0"/>
                        </a:spcAft>
                        <a:buClr>
                          <a:srgbClr val="000000"/>
                        </a:buClr>
                        <a:buSzPts val="1600"/>
                        <a:buFont typeface="Times New Roman"/>
                        <a:buNone/>
                      </a:pPr>
                      <a:r>
                        <a:rPr lang="en-GB" sz="1600" b="0" i="0" u="none" strike="noStrike" cap="none">
                          <a:solidFill>
                            <a:srgbClr val="000000"/>
                          </a:solidFill>
                          <a:latin typeface="Helvetica Neue"/>
                          <a:ea typeface="Helvetica Neue"/>
                          <a:cs typeface="Helvetica Neue"/>
                          <a:sym typeface="Helvetica Neue"/>
                        </a:rPr>
                        <a:t>Courage</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CCECFF"/>
                    </a:solidFill>
                  </a:tcPr>
                </a:tc>
                <a:tc>
                  <a:txBody>
                    <a:bodyPr/>
                    <a:lstStyle/>
                    <a:p>
                      <a:pPr marL="0" marR="0" lvl="0" indent="0" algn="l" rtl="0">
                        <a:lnSpc>
                          <a:spcPct val="94000"/>
                        </a:lnSpc>
                        <a:spcBef>
                          <a:spcPts val="0"/>
                        </a:spcBef>
                        <a:spcAft>
                          <a:spcPts val="0"/>
                        </a:spcAft>
                        <a:buClr>
                          <a:srgbClr val="000000"/>
                        </a:buClr>
                        <a:buSzPts val="1600"/>
                        <a:buFont typeface="Times New Roman"/>
                        <a:buNone/>
                      </a:pPr>
                      <a:r>
                        <a:rPr lang="en-GB" sz="1600" b="0" i="0" u="none" strike="noStrike" cap="none">
                          <a:solidFill>
                            <a:srgbClr val="000000"/>
                          </a:solidFill>
                          <a:latin typeface="Helvetica Neue"/>
                          <a:ea typeface="Helvetica Neue"/>
                          <a:cs typeface="Helvetica Neue"/>
                          <a:sym typeface="Helvetica Neue"/>
                        </a:rPr>
                        <a:t>Etiquette</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CCECFF"/>
                    </a:solidFill>
                  </a:tcPr>
                </a:tc>
                <a:extLst>
                  <a:ext uri="{0D108BD9-81ED-4DB2-BD59-A6C34878D82A}">
                    <a16:rowId xmlns:a16="http://schemas.microsoft.com/office/drawing/2014/main" xmlns="" val="10003"/>
                  </a:ext>
                </a:extLst>
              </a:tr>
              <a:tr h="639000">
                <a:tc>
                  <a:txBody>
                    <a:bodyPr/>
                    <a:lstStyle/>
                    <a:p>
                      <a:pPr marL="0" marR="0" lvl="0" indent="0" algn="l" rtl="0">
                        <a:lnSpc>
                          <a:spcPct val="94000"/>
                        </a:lnSpc>
                        <a:spcBef>
                          <a:spcPts val="0"/>
                        </a:spcBef>
                        <a:spcAft>
                          <a:spcPts val="0"/>
                        </a:spcAft>
                        <a:buClr>
                          <a:srgbClr val="000000"/>
                        </a:buClr>
                        <a:buSzPts val="1800"/>
                        <a:buFont typeface="Times New Roman"/>
                        <a:buNone/>
                      </a:pPr>
                      <a:r>
                        <a:rPr lang="en-GB" sz="1800" b="1" i="0" u="none" strike="noStrike" cap="none">
                          <a:solidFill>
                            <a:srgbClr val="000000"/>
                          </a:solidFill>
                          <a:latin typeface="Helvetica Neue"/>
                          <a:ea typeface="Helvetica Neue"/>
                          <a:cs typeface="Helvetica Neue"/>
                          <a:sym typeface="Helvetica Neue"/>
                        </a:rPr>
                        <a:t>Year 3</a:t>
                      </a:r>
                      <a:endParaRPr/>
                    </a:p>
                  </a:txBody>
                  <a:tcPr marL="90000" marR="90000" marT="6205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F1F7FA"/>
                    </a:solidFill>
                  </a:tcPr>
                </a:tc>
                <a:tc>
                  <a:txBody>
                    <a:bodyPr/>
                    <a:lstStyle/>
                    <a:p>
                      <a:pPr marL="0" marR="0" lvl="0" indent="0" algn="l" rtl="0">
                        <a:lnSpc>
                          <a:spcPct val="94000"/>
                        </a:lnSpc>
                        <a:spcBef>
                          <a:spcPts val="0"/>
                        </a:spcBef>
                        <a:spcAft>
                          <a:spcPts val="0"/>
                        </a:spcAft>
                        <a:buClr>
                          <a:srgbClr val="000000"/>
                        </a:buClr>
                        <a:buSzPts val="1600"/>
                        <a:buFont typeface="Times New Roman"/>
                        <a:buNone/>
                      </a:pPr>
                      <a:r>
                        <a:rPr lang="en-GB" sz="1600" b="0" i="0" u="none" strike="noStrike" cap="none">
                          <a:solidFill>
                            <a:srgbClr val="000000"/>
                          </a:solidFill>
                          <a:latin typeface="Helvetica Neue"/>
                          <a:ea typeface="Helvetica Neue"/>
                          <a:cs typeface="Helvetica Neue"/>
                          <a:sym typeface="Helvetica Neue"/>
                        </a:rPr>
                        <a:t>Sincerity</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F1F7FA"/>
                    </a:solidFill>
                  </a:tcPr>
                </a:tc>
                <a:tc>
                  <a:txBody>
                    <a:bodyPr/>
                    <a:lstStyle/>
                    <a:p>
                      <a:pPr marL="0" marR="0" lvl="0" indent="0" algn="l" rtl="0">
                        <a:lnSpc>
                          <a:spcPct val="94000"/>
                        </a:lnSpc>
                        <a:spcBef>
                          <a:spcPts val="0"/>
                        </a:spcBef>
                        <a:spcAft>
                          <a:spcPts val="0"/>
                        </a:spcAft>
                        <a:buClr>
                          <a:srgbClr val="000000"/>
                        </a:buClr>
                        <a:buSzPts val="1600"/>
                        <a:buFont typeface="Times New Roman"/>
                        <a:buNone/>
                      </a:pPr>
                      <a:r>
                        <a:rPr lang="en-GB" sz="1600" b="0" i="0" u="none" strike="noStrike" cap="none">
                          <a:solidFill>
                            <a:srgbClr val="000000"/>
                          </a:solidFill>
                          <a:latin typeface="Helvetica Neue"/>
                          <a:ea typeface="Helvetica Neue"/>
                          <a:cs typeface="Helvetica Neue"/>
                          <a:sym typeface="Helvetica Neue"/>
                        </a:rPr>
                        <a:t>Gratitude</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F1F7FA"/>
                    </a:solidFill>
                  </a:tcPr>
                </a:tc>
                <a:tc>
                  <a:txBody>
                    <a:bodyPr/>
                    <a:lstStyle/>
                    <a:p>
                      <a:pPr marL="0" marR="0" lvl="0" indent="0" algn="l" rtl="0">
                        <a:lnSpc>
                          <a:spcPct val="94000"/>
                        </a:lnSpc>
                        <a:spcBef>
                          <a:spcPts val="0"/>
                        </a:spcBef>
                        <a:spcAft>
                          <a:spcPts val="0"/>
                        </a:spcAft>
                        <a:buClr>
                          <a:srgbClr val="000000"/>
                        </a:buClr>
                        <a:buSzPts val="1600"/>
                        <a:buFont typeface="Times New Roman"/>
                        <a:buNone/>
                      </a:pPr>
                      <a:r>
                        <a:rPr lang="en-GB" sz="1600" b="0" i="0" u="none" strike="noStrike" cap="none">
                          <a:solidFill>
                            <a:srgbClr val="000000"/>
                          </a:solidFill>
                          <a:latin typeface="Helvetica Neue"/>
                          <a:ea typeface="Helvetica Neue"/>
                          <a:cs typeface="Helvetica Neue"/>
                          <a:sym typeface="Helvetica Neue"/>
                        </a:rPr>
                        <a:t>Creativity</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F1F7FA"/>
                    </a:solidFill>
                  </a:tcPr>
                </a:tc>
                <a:tc>
                  <a:txBody>
                    <a:bodyPr/>
                    <a:lstStyle/>
                    <a:p>
                      <a:pPr marL="0" marR="0" lvl="0" indent="0" algn="l" rtl="0">
                        <a:lnSpc>
                          <a:spcPct val="94000"/>
                        </a:lnSpc>
                        <a:spcBef>
                          <a:spcPts val="0"/>
                        </a:spcBef>
                        <a:spcAft>
                          <a:spcPts val="0"/>
                        </a:spcAft>
                        <a:buClr>
                          <a:srgbClr val="000000"/>
                        </a:buClr>
                        <a:buSzPts val="1600"/>
                        <a:buFont typeface="Times New Roman"/>
                        <a:buNone/>
                      </a:pPr>
                      <a:r>
                        <a:rPr lang="en-GB" sz="1600" b="0" i="0" u="none" strike="noStrike" cap="none">
                          <a:solidFill>
                            <a:srgbClr val="000000"/>
                          </a:solidFill>
                          <a:latin typeface="Helvetica Neue"/>
                          <a:ea typeface="Helvetica Neue"/>
                          <a:cs typeface="Helvetica Neue"/>
                          <a:sym typeface="Helvetica Neue"/>
                        </a:rPr>
                        <a:t>Etiquette</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F1F7FA"/>
                    </a:solidFill>
                  </a:tcPr>
                </a:tc>
                <a:extLst>
                  <a:ext uri="{0D108BD9-81ED-4DB2-BD59-A6C34878D82A}">
                    <a16:rowId xmlns:a16="http://schemas.microsoft.com/office/drawing/2014/main" xmlns="" val="10004"/>
                  </a:ext>
                </a:extLst>
              </a:tr>
              <a:tr h="585250">
                <a:tc>
                  <a:txBody>
                    <a:bodyPr/>
                    <a:lstStyle/>
                    <a:p>
                      <a:pPr marL="0" marR="0" lvl="0" indent="0" algn="l" rtl="0">
                        <a:lnSpc>
                          <a:spcPct val="94000"/>
                        </a:lnSpc>
                        <a:spcBef>
                          <a:spcPts val="0"/>
                        </a:spcBef>
                        <a:spcAft>
                          <a:spcPts val="0"/>
                        </a:spcAft>
                        <a:buClr>
                          <a:srgbClr val="000000"/>
                        </a:buClr>
                        <a:buSzPts val="1800"/>
                        <a:buFont typeface="Times New Roman"/>
                        <a:buNone/>
                      </a:pPr>
                      <a:r>
                        <a:rPr lang="en-GB" sz="1800" b="1" i="0" u="none" strike="noStrike" cap="none">
                          <a:solidFill>
                            <a:srgbClr val="000000"/>
                          </a:solidFill>
                          <a:latin typeface="Helvetica Neue"/>
                          <a:ea typeface="Helvetica Neue"/>
                          <a:cs typeface="Helvetica Neue"/>
                          <a:sym typeface="Helvetica Neue"/>
                        </a:rPr>
                        <a:t>Year 4</a:t>
                      </a:r>
                      <a:endParaRPr/>
                    </a:p>
                  </a:txBody>
                  <a:tcPr marL="90000" marR="90000" marT="6205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D0D0EF"/>
                    </a:solidFill>
                  </a:tcPr>
                </a:tc>
                <a:tc>
                  <a:txBody>
                    <a:bodyPr/>
                    <a:lstStyle/>
                    <a:p>
                      <a:pPr marL="0" marR="0" lvl="0" indent="0" algn="l" rtl="0">
                        <a:lnSpc>
                          <a:spcPct val="94000"/>
                        </a:lnSpc>
                        <a:spcBef>
                          <a:spcPts val="0"/>
                        </a:spcBef>
                        <a:spcAft>
                          <a:spcPts val="0"/>
                        </a:spcAft>
                        <a:buClr>
                          <a:srgbClr val="000000"/>
                        </a:buClr>
                        <a:buSzPts val="1600"/>
                        <a:buFont typeface="Times New Roman"/>
                        <a:buNone/>
                      </a:pPr>
                      <a:r>
                        <a:rPr lang="en-GB" sz="1600" b="0" i="0" u="none" strike="noStrike" cap="none">
                          <a:solidFill>
                            <a:srgbClr val="000000"/>
                          </a:solidFill>
                          <a:latin typeface="Helvetica Neue"/>
                          <a:ea typeface="Helvetica Neue"/>
                          <a:cs typeface="Helvetica Neue"/>
                          <a:sym typeface="Helvetica Neue"/>
                        </a:rPr>
                        <a:t>Sincerity</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D0D0EF"/>
                    </a:solidFill>
                  </a:tcPr>
                </a:tc>
                <a:tc>
                  <a:txBody>
                    <a:bodyPr/>
                    <a:lstStyle/>
                    <a:p>
                      <a:pPr marL="0" marR="0" lvl="0" indent="0" algn="l" rtl="0">
                        <a:lnSpc>
                          <a:spcPct val="94000"/>
                        </a:lnSpc>
                        <a:spcBef>
                          <a:spcPts val="0"/>
                        </a:spcBef>
                        <a:spcAft>
                          <a:spcPts val="0"/>
                        </a:spcAft>
                        <a:buClr>
                          <a:srgbClr val="000000"/>
                        </a:buClr>
                        <a:buSzPts val="1600"/>
                        <a:buFont typeface="Times New Roman"/>
                        <a:buNone/>
                      </a:pPr>
                      <a:r>
                        <a:rPr lang="en-GB" sz="1600" b="0" i="0" u="none" strike="noStrike" cap="none">
                          <a:solidFill>
                            <a:srgbClr val="000000"/>
                          </a:solidFill>
                          <a:latin typeface="Helvetica Neue"/>
                          <a:ea typeface="Helvetica Neue"/>
                          <a:cs typeface="Helvetica Neue"/>
                          <a:sym typeface="Helvetica Neue"/>
                        </a:rPr>
                        <a:t>Ownership</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D0D0EF"/>
                    </a:solidFill>
                  </a:tcPr>
                </a:tc>
                <a:tc>
                  <a:txBody>
                    <a:bodyPr/>
                    <a:lstStyle/>
                    <a:p>
                      <a:pPr marL="1201738" marR="0" lvl="0" indent="-1201738" algn="l" rtl="0">
                        <a:lnSpc>
                          <a:spcPct val="94000"/>
                        </a:lnSpc>
                        <a:spcBef>
                          <a:spcPts val="0"/>
                        </a:spcBef>
                        <a:spcAft>
                          <a:spcPts val="0"/>
                        </a:spcAft>
                        <a:buClr>
                          <a:srgbClr val="000000"/>
                        </a:buClr>
                        <a:buSzPts val="1500"/>
                        <a:buFont typeface="Times New Roman"/>
                        <a:buNone/>
                      </a:pPr>
                      <a:r>
                        <a:rPr lang="en-GB" sz="1500" b="0" i="0" u="none" strike="noStrike" cap="none">
                          <a:solidFill>
                            <a:srgbClr val="000000"/>
                          </a:solidFill>
                          <a:latin typeface="Helvetica Neue"/>
                          <a:ea typeface="Helvetica Neue"/>
                          <a:cs typeface="Helvetica Neue"/>
                          <a:sym typeface="Helvetica Neue"/>
                        </a:rPr>
                        <a:t>Communication</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D0D0EF"/>
                    </a:solidFill>
                  </a:tcPr>
                </a:tc>
                <a:tc>
                  <a:txBody>
                    <a:bodyPr/>
                    <a:lstStyle/>
                    <a:p>
                      <a:pPr marL="0" marR="0" lvl="0" indent="0" algn="l" rtl="0">
                        <a:lnSpc>
                          <a:spcPct val="94000"/>
                        </a:lnSpc>
                        <a:spcBef>
                          <a:spcPts val="0"/>
                        </a:spcBef>
                        <a:spcAft>
                          <a:spcPts val="0"/>
                        </a:spcAft>
                        <a:buClr>
                          <a:srgbClr val="000000"/>
                        </a:buClr>
                        <a:buSzPts val="1600"/>
                        <a:buFont typeface="Times New Roman"/>
                        <a:buNone/>
                      </a:pPr>
                      <a:r>
                        <a:rPr lang="en-GB" sz="1600" b="0" i="0" u="none" strike="noStrike" cap="none">
                          <a:solidFill>
                            <a:srgbClr val="000000"/>
                          </a:solidFill>
                          <a:latin typeface="Helvetica Neue"/>
                          <a:ea typeface="Helvetica Neue"/>
                          <a:cs typeface="Helvetica Neue"/>
                          <a:sym typeface="Helvetica Neue"/>
                        </a:rPr>
                        <a:t>Etiquette</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D0D0EF"/>
                    </a:solidFill>
                  </a:tcPr>
                </a:tc>
                <a:extLst>
                  <a:ext uri="{0D108BD9-81ED-4DB2-BD59-A6C34878D82A}">
                    <a16:rowId xmlns:a16="http://schemas.microsoft.com/office/drawing/2014/main" xmlns="" val="10005"/>
                  </a:ext>
                </a:extLst>
              </a:tr>
              <a:tr h="639000">
                <a:tc>
                  <a:txBody>
                    <a:bodyPr/>
                    <a:lstStyle/>
                    <a:p>
                      <a:pPr marL="0" marR="0" lvl="0" indent="0" algn="l" rtl="0">
                        <a:lnSpc>
                          <a:spcPct val="94000"/>
                        </a:lnSpc>
                        <a:spcBef>
                          <a:spcPts val="0"/>
                        </a:spcBef>
                        <a:spcAft>
                          <a:spcPts val="0"/>
                        </a:spcAft>
                        <a:buClr>
                          <a:srgbClr val="000000"/>
                        </a:buClr>
                        <a:buSzPts val="1800"/>
                        <a:buFont typeface="Times New Roman"/>
                        <a:buNone/>
                      </a:pPr>
                      <a:r>
                        <a:rPr lang="en-GB" sz="1800" b="1" i="0" u="none" strike="noStrike" cap="none">
                          <a:solidFill>
                            <a:srgbClr val="000000"/>
                          </a:solidFill>
                          <a:latin typeface="Helvetica Neue"/>
                          <a:ea typeface="Helvetica Neue"/>
                          <a:cs typeface="Helvetica Neue"/>
                          <a:sym typeface="Helvetica Neue"/>
                        </a:rPr>
                        <a:t>Year 5</a:t>
                      </a:r>
                      <a:endParaRPr/>
                    </a:p>
                  </a:txBody>
                  <a:tcPr marL="90000" marR="90000" marT="6205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CCFFCC"/>
                    </a:solidFill>
                  </a:tcPr>
                </a:tc>
                <a:tc>
                  <a:txBody>
                    <a:bodyPr/>
                    <a:lstStyle/>
                    <a:p>
                      <a:pPr marL="0" marR="0" lvl="0" indent="0" algn="l" rtl="0">
                        <a:lnSpc>
                          <a:spcPct val="94000"/>
                        </a:lnSpc>
                        <a:spcBef>
                          <a:spcPts val="0"/>
                        </a:spcBef>
                        <a:spcAft>
                          <a:spcPts val="0"/>
                        </a:spcAft>
                        <a:buClr>
                          <a:srgbClr val="000000"/>
                        </a:buClr>
                        <a:buSzPts val="1600"/>
                        <a:buFont typeface="Times New Roman"/>
                        <a:buNone/>
                      </a:pPr>
                      <a:r>
                        <a:rPr lang="en-GB" sz="1600" b="0" i="0" u="none" strike="noStrike" cap="none">
                          <a:solidFill>
                            <a:srgbClr val="000000"/>
                          </a:solidFill>
                          <a:latin typeface="Helvetica Neue"/>
                          <a:ea typeface="Helvetica Neue"/>
                          <a:cs typeface="Helvetica Neue"/>
                          <a:sym typeface="Helvetica Neue"/>
                        </a:rPr>
                        <a:t>Sincerity</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CCFFCC"/>
                    </a:solidFill>
                  </a:tcPr>
                </a:tc>
                <a:tc>
                  <a:txBody>
                    <a:bodyPr/>
                    <a:lstStyle/>
                    <a:p>
                      <a:pPr marL="0" marR="0" lvl="0" indent="0" algn="l" rtl="0">
                        <a:lnSpc>
                          <a:spcPct val="94000"/>
                        </a:lnSpc>
                        <a:spcBef>
                          <a:spcPts val="0"/>
                        </a:spcBef>
                        <a:spcAft>
                          <a:spcPts val="0"/>
                        </a:spcAft>
                        <a:buClr>
                          <a:srgbClr val="000000"/>
                        </a:buClr>
                        <a:buSzPts val="1600"/>
                        <a:buFont typeface="Times New Roman"/>
                        <a:buNone/>
                      </a:pPr>
                      <a:r>
                        <a:rPr lang="en-GB" sz="1600" b="0" i="0" u="none" strike="noStrike" cap="none">
                          <a:solidFill>
                            <a:srgbClr val="000000"/>
                          </a:solidFill>
                          <a:latin typeface="Helvetica Neue"/>
                          <a:ea typeface="Helvetica Neue"/>
                          <a:cs typeface="Helvetica Neue"/>
                          <a:sym typeface="Helvetica Neue"/>
                        </a:rPr>
                        <a:t>Modesty</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CCFFCC"/>
                    </a:solidFill>
                  </a:tcPr>
                </a:tc>
                <a:tc>
                  <a:txBody>
                    <a:bodyPr/>
                    <a:lstStyle/>
                    <a:p>
                      <a:pPr marL="0" marR="0" lvl="0" indent="0" algn="l" rtl="0">
                        <a:lnSpc>
                          <a:spcPct val="94000"/>
                        </a:lnSpc>
                        <a:spcBef>
                          <a:spcPts val="0"/>
                        </a:spcBef>
                        <a:spcAft>
                          <a:spcPts val="0"/>
                        </a:spcAft>
                        <a:buClr>
                          <a:srgbClr val="000000"/>
                        </a:buClr>
                        <a:buSzPts val="1600"/>
                        <a:buFont typeface="Times New Roman"/>
                        <a:buNone/>
                      </a:pPr>
                      <a:r>
                        <a:rPr lang="en-GB" sz="1600" b="0" i="0" u="none" strike="noStrike" cap="none">
                          <a:solidFill>
                            <a:srgbClr val="000000"/>
                          </a:solidFill>
                          <a:latin typeface="Helvetica Neue"/>
                          <a:ea typeface="Helvetica Neue"/>
                          <a:cs typeface="Helvetica Neue"/>
                          <a:sym typeface="Helvetica Neue"/>
                        </a:rPr>
                        <a:t>Respect</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CCFFCC"/>
                    </a:solidFill>
                  </a:tcPr>
                </a:tc>
                <a:tc>
                  <a:txBody>
                    <a:bodyPr/>
                    <a:lstStyle/>
                    <a:p>
                      <a:pPr marL="0" marR="0" lvl="0" indent="0" algn="l" rtl="0">
                        <a:lnSpc>
                          <a:spcPct val="94000"/>
                        </a:lnSpc>
                        <a:spcBef>
                          <a:spcPts val="0"/>
                        </a:spcBef>
                        <a:spcAft>
                          <a:spcPts val="0"/>
                        </a:spcAft>
                        <a:buClr>
                          <a:srgbClr val="000000"/>
                        </a:buClr>
                        <a:buSzPts val="1600"/>
                        <a:buFont typeface="Times New Roman"/>
                        <a:buNone/>
                      </a:pPr>
                      <a:r>
                        <a:rPr lang="en-GB" sz="1600" b="0" i="0" u="none" strike="noStrike" cap="none">
                          <a:solidFill>
                            <a:srgbClr val="000000"/>
                          </a:solidFill>
                          <a:latin typeface="Helvetica Neue"/>
                          <a:ea typeface="Helvetica Neue"/>
                          <a:cs typeface="Helvetica Neue"/>
                          <a:sym typeface="Helvetica Neue"/>
                        </a:rPr>
                        <a:t>Etiquette</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CCFFCC"/>
                    </a:solidFill>
                  </a:tcPr>
                </a:tc>
                <a:extLst>
                  <a:ext uri="{0D108BD9-81ED-4DB2-BD59-A6C34878D82A}">
                    <a16:rowId xmlns:a16="http://schemas.microsoft.com/office/drawing/2014/main" xmlns="" val="10006"/>
                  </a:ext>
                </a:extLst>
              </a:tr>
              <a:tr h="642275">
                <a:tc>
                  <a:txBody>
                    <a:bodyPr/>
                    <a:lstStyle/>
                    <a:p>
                      <a:pPr marL="0" marR="0" lvl="0" indent="0" algn="l" rtl="0">
                        <a:lnSpc>
                          <a:spcPct val="94000"/>
                        </a:lnSpc>
                        <a:spcBef>
                          <a:spcPts val="0"/>
                        </a:spcBef>
                        <a:spcAft>
                          <a:spcPts val="0"/>
                        </a:spcAft>
                        <a:buClr>
                          <a:srgbClr val="000000"/>
                        </a:buClr>
                        <a:buSzPts val="1800"/>
                        <a:buFont typeface="Times New Roman"/>
                        <a:buNone/>
                      </a:pPr>
                      <a:r>
                        <a:rPr lang="en-GB" sz="1800" b="1" i="0" u="none" strike="noStrike" cap="none">
                          <a:solidFill>
                            <a:srgbClr val="000000"/>
                          </a:solidFill>
                          <a:latin typeface="Helvetica Neue"/>
                          <a:ea typeface="Helvetica Neue"/>
                          <a:cs typeface="Helvetica Neue"/>
                          <a:sym typeface="Helvetica Neue"/>
                        </a:rPr>
                        <a:t>Year 6</a:t>
                      </a:r>
                      <a:endParaRPr/>
                    </a:p>
                  </a:txBody>
                  <a:tcPr marL="90000" marR="90000" marT="6205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FFFFCC"/>
                    </a:solidFill>
                  </a:tcPr>
                </a:tc>
                <a:tc>
                  <a:txBody>
                    <a:bodyPr/>
                    <a:lstStyle/>
                    <a:p>
                      <a:pPr marL="0" marR="0" lvl="0" indent="0" algn="l" rtl="0">
                        <a:lnSpc>
                          <a:spcPct val="94000"/>
                        </a:lnSpc>
                        <a:spcBef>
                          <a:spcPts val="0"/>
                        </a:spcBef>
                        <a:spcAft>
                          <a:spcPts val="0"/>
                        </a:spcAft>
                        <a:buClr>
                          <a:srgbClr val="000000"/>
                        </a:buClr>
                        <a:buSzPts val="1600"/>
                        <a:buFont typeface="Times New Roman"/>
                        <a:buNone/>
                      </a:pPr>
                      <a:r>
                        <a:rPr lang="en-GB" sz="1600" b="0" i="0" u="none" strike="noStrike" cap="none">
                          <a:solidFill>
                            <a:srgbClr val="000000"/>
                          </a:solidFill>
                          <a:latin typeface="Helvetica Neue"/>
                          <a:ea typeface="Helvetica Neue"/>
                          <a:cs typeface="Helvetica Neue"/>
                          <a:sym typeface="Helvetica Neue"/>
                        </a:rPr>
                        <a:t>Sincerity</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FFFFCC"/>
                    </a:solidFill>
                  </a:tcPr>
                </a:tc>
                <a:tc>
                  <a:txBody>
                    <a:bodyPr/>
                    <a:lstStyle/>
                    <a:p>
                      <a:pPr marL="0" marR="0" lvl="0" indent="0" algn="l" rtl="0">
                        <a:lnSpc>
                          <a:spcPct val="94000"/>
                        </a:lnSpc>
                        <a:spcBef>
                          <a:spcPts val="0"/>
                        </a:spcBef>
                        <a:spcAft>
                          <a:spcPts val="0"/>
                        </a:spcAft>
                        <a:buClr>
                          <a:srgbClr val="000000"/>
                        </a:buClr>
                        <a:buSzPts val="1600"/>
                        <a:buFont typeface="Times New Roman"/>
                        <a:buNone/>
                      </a:pPr>
                      <a:r>
                        <a:rPr lang="en-GB" sz="1600" b="0" i="0" u="none" strike="noStrike" cap="none">
                          <a:solidFill>
                            <a:srgbClr val="000000"/>
                          </a:solidFill>
                          <a:latin typeface="Helvetica Neue"/>
                          <a:ea typeface="Helvetica Neue"/>
                          <a:cs typeface="Helvetica Neue"/>
                          <a:sym typeface="Helvetica Neue"/>
                        </a:rPr>
                        <a:t>Vision</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FFFFCC"/>
                    </a:solidFill>
                  </a:tcPr>
                </a:tc>
                <a:tc>
                  <a:txBody>
                    <a:bodyPr/>
                    <a:lstStyle/>
                    <a:p>
                      <a:pPr marL="0" marR="0" lvl="0" indent="0" algn="l" rtl="0">
                        <a:lnSpc>
                          <a:spcPct val="94000"/>
                        </a:lnSpc>
                        <a:spcBef>
                          <a:spcPts val="0"/>
                        </a:spcBef>
                        <a:spcAft>
                          <a:spcPts val="0"/>
                        </a:spcAft>
                        <a:buClr>
                          <a:srgbClr val="000000"/>
                        </a:buClr>
                        <a:buSzPts val="1600"/>
                        <a:buFont typeface="Times New Roman"/>
                        <a:buNone/>
                      </a:pPr>
                      <a:r>
                        <a:rPr lang="en-GB" sz="1600" b="0" i="0" u="none" strike="noStrike" cap="none">
                          <a:solidFill>
                            <a:srgbClr val="000000"/>
                          </a:solidFill>
                          <a:latin typeface="Helvetica Neue"/>
                          <a:ea typeface="Helvetica Neue"/>
                          <a:cs typeface="Helvetica Neue"/>
                          <a:sym typeface="Helvetica Neue"/>
                        </a:rPr>
                        <a:t>Contribution</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FFFFCC"/>
                    </a:solidFill>
                  </a:tcPr>
                </a:tc>
                <a:tc>
                  <a:txBody>
                    <a:bodyPr/>
                    <a:lstStyle/>
                    <a:p>
                      <a:pPr marL="0" marR="0" lvl="0" indent="0" algn="l" rtl="0">
                        <a:lnSpc>
                          <a:spcPct val="94000"/>
                        </a:lnSpc>
                        <a:spcBef>
                          <a:spcPts val="0"/>
                        </a:spcBef>
                        <a:spcAft>
                          <a:spcPts val="0"/>
                        </a:spcAft>
                        <a:buClr>
                          <a:srgbClr val="000000"/>
                        </a:buClr>
                        <a:buSzPts val="1600"/>
                        <a:buFont typeface="Times New Roman"/>
                        <a:buNone/>
                      </a:pPr>
                      <a:r>
                        <a:rPr lang="en-GB" sz="1600" b="0" i="0" u="none" strike="noStrike" cap="none">
                          <a:solidFill>
                            <a:srgbClr val="000000"/>
                          </a:solidFill>
                          <a:latin typeface="Helvetica Neue"/>
                          <a:ea typeface="Helvetica Neue"/>
                          <a:cs typeface="Helvetica Neue"/>
                          <a:sym typeface="Helvetica Neue"/>
                        </a:rPr>
                        <a:t>Etiquette</a:t>
                      </a:r>
                      <a:endParaRPr/>
                    </a:p>
                  </a:txBody>
                  <a:tcPr marL="90000" marR="90000" marT="59000" marB="46800">
                    <a:lnL w="9525" cap="flat" cmpd="sng">
                      <a:solidFill>
                        <a:srgbClr val="FFFFFF"/>
                      </a:solidFill>
                      <a:prstDash val="solid"/>
                      <a:round/>
                      <a:headEnd type="none" w="sm" len="sm"/>
                      <a:tailEnd type="none" w="sm" len="sm"/>
                    </a:lnL>
                    <a:lnR w="9525" cap="flat" cmpd="sng">
                      <a:solidFill>
                        <a:srgbClr val="FFFFFF"/>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FFFFCC"/>
                    </a:solidFill>
                  </a:tcPr>
                </a:tc>
                <a:extLst>
                  <a:ext uri="{0D108BD9-81ED-4DB2-BD59-A6C34878D82A}">
                    <a16:rowId xmlns:a16="http://schemas.microsoft.com/office/drawing/2014/main" xmlns="" val="10007"/>
                  </a:ext>
                </a:extLst>
              </a:tr>
            </a:tbl>
          </a:graphicData>
        </a:graphic>
      </p:graphicFrame>
    </p:spTree>
    <p:extLst>
      <p:ext uri="{BB962C8B-B14F-4D97-AF65-F5344CB8AC3E}">
        <p14:creationId xmlns:p14="http://schemas.microsoft.com/office/powerpoint/2010/main" val="26824896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39"/>
        <p:cNvGrpSpPr/>
        <p:nvPr/>
      </p:nvGrpSpPr>
      <p:grpSpPr>
        <a:xfrm>
          <a:off x="0" y="0"/>
          <a:ext cx="0" cy="0"/>
          <a:chOff x="0" y="0"/>
          <a:chExt cx="0" cy="0"/>
        </a:xfrm>
      </p:grpSpPr>
      <p:sp>
        <p:nvSpPr>
          <p:cNvPr id="40" name="Google Shape;40;p22"/>
          <p:cNvSpPr txBox="1">
            <a:spLocks noGrp="1"/>
          </p:cNvSpPr>
          <p:nvPr>
            <p:ph type="title"/>
          </p:nvPr>
        </p:nvSpPr>
        <p:spPr>
          <a:xfrm>
            <a:off x="391886" y="242092"/>
            <a:ext cx="11312434" cy="922338"/>
          </a:xfrm>
          <a:prstGeom prst="rect">
            <a:avLst/>
          </a:prstGeom>
          <a:noFill/>
          <a:ln>
            <a:noFill/>
          </a:ln>
        </p:spPr>
        <p:txBody>
          <a:bodyPr spcFirstLastPara="1" wrap="square" lIns="162000" tIns="45700" rIns="91425" bIns="45700" anchor="ctr" anchorCtr="0">
            <a:noAutofit/>
          </a:bodyPr>
          <a:lstStyle>
            <a:lvl1pPr lvl="0" algn="l">
              <a:spcBef>
                <a:spcPts val="0"/>
              </a:spcBef>
              <a:spcAft>
                <a:spcPts val="0"/>
              </a:spcAft>
              <a:buSzPts val="1400"/>
              <a:buNone/>
              <a:defRPr b="1">
                <a:latin typeface="Playwrite GB J"/>
                <a:ea typeface="Playwrite GB J"/>
                <a:cs typeface="Playwrite GB J"/>
                <a:sym typeface="Playwrite GB J"/>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 name="Google Shape;41;p22"/>
          <p:cNvSpPr txBox="1">
            <a:spLocks noGrp="1"/>
          </p:cNvSpPr>
          <p:nvPr>
            <p:ph type="body" idx="1"/>
          </p:nvPr>
        </p:nvSpPr>
        <p:spPr>
          <a:xfrm>
            <a:off x="391886" y="1454603"/>
            <a:ext cx="11312434" cy="4989739"/>
          </a:xfrm>
          <a:prstGeom prst="rect">
            <a:avLst/>
          </a:prstGeom>
          <a:noFill/>
          <a:ln>
            <a:noFill/>
          </a:ln>
        </p:spPr>
        <p:txBody>
          <a:bodyPr spcFirstLastPara="1" wrap="square" lIns="91425" tIns="45700" rIns="91425" bIns="45700" anchor="t" anchorCtr="0">
            <a:noAutofit/>
          </a:bodyPr>
          <a:lstStyle>
            <a:lvl1pPr marL="457200" lvl="0" indent="-406400" algn="l">
              <a:spcBef>
                <a:spcPts val="560"/>
              </a:spcBef>
              <a:spcAft>
                <a:spcPts val="0"/>
              </a:spcAft>
              <a:buClr>
                <a:srgbClr val="0066FF"/>
              </a:buClr>
              <a:buSzPts val="2800"/>
              <a:buFont typeface="Playwrite GB J"/>
              <a:buChar char="•"/>
              <a:defRPr sz="2800">
                <a:solidFill>
                  <a:srgbClr val="595959"/>
                </a:solidFill>
                <a:latin typeface="Playwrite GB J"/>
                <a:ea typeface="Playwrite GB J"/>
                <a:cs typeface="Playwrite GB J"/>
                <a:sym typeface="Playwrite GB J"/>
              </a:defRPr>
            </a:lvl1pPr>
            <a:lvl2pPr marL="914400" lvl="1" indent="-381000" algn="l">
              <a:spcBef>
                <a:spcPts val="480"/>
              </a:spcBef>
              <a:spcAft>
                <a:spcPts val="0"/>
              </a:spcAft>
              <a:buClr>
                <a:srgbClr val="0066FF"/>
              </a:buClr>
              <a:buSzPts val="2400"/>
              <a:buFont typeface="Arial"/>
              <a:buChar char="•"/>
              <a:defRPr sz="2400">
                <a:solidFill>
                  <a:srgbClr val="7F7F7F"/>
                </a:solidFill>
                <a:latin typeface="Playwrite GB J"/>
                <a:ea typeface="Playwrite GB J"/>
                <a:cs typeface="Playwrite GB J"/>
                <a:sym typeface="Playwrite GB J"/>
              </a:defRPr>
            </a:lvl2pPr>
            <a:lvl3pPr marL="1371600" lvl="2" indent="-355600" algn="l">
              <a:spcBef>
                <a:spcPts val="400"/>
              </a:spcBef>
              <a:spcAft>
                <a:spcPts val="0"/>
              </a:spcAft>
              <a:buClr>
                <a:srgbClr val="0066FF"/>
              </a:buClr>
              <a:buSzPts val="2000"/>
              <a:buFont typeface="Arial"/>
              <a:buChar char="•"/>
              <a:defRPr sz="2000">
                <a:solidFill>
                  <a:srgbClr val="7F7F7F"/>
                </a:solidFill>
                <a:latin typeface="Playwrite GB J"/>
                <a:ea typeface="Playwrite GB J"/>
                <a:cs typeface="Playwrite GB J"/>
                <a:sym typeface="Playwrite GB J"/>
              </a:defRPr>
            </a:lvl3pPr>
            <a:lvl4pPr marL="1828800" lvl="3" indent="-342900" algn="l">
              <a:spcBef>
                <a:spcPts val="360"/>
              </a:spcBef>
              <a:spcAft>
                <a:spcPts val="0"/>
              </a:spcAft>
              <a:buClr>
                <a:srgbClr val="0066FF"/>
              </a:buClr>
              <a:buSzPts val="1800"/>
              <a:buFont typeface="Arial"/>
              <a:buChar char="•"/>
              <a:defRPr sz="1800">
                <a:solidFill>
                  <a:srgbClr val="A5A5A5"/>
                </a:solidFill>
              </a:defRPr>
            </a:lvl4pPr>
            <a:lvl5pPr marL="2286000" lvl="4" indent="-342900" algn="l">
              <a:spcBef>
                <a:spcPts val="360"/>
              </a:spcBef>
              <a:spcAft>
                <a:spcPts val="0"/>
              </a:spcAft>
              <a:buClr>
                <a:srgbClr val="0066FF"/>
              </a:buClr>
              <a:buSzPts val="1800"/>
              <a:buFont typeface="Arial"/>
              <a:buChar char="•"/>
              <a:defRPr sz="1800">
                <a:solidFill>
                  <a:srgbClr val="D8D8D8"/>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42" name="Google Shape;42;p22"/>
          <p:cNvPicPr preferRelativeResize="0"/>
          <p:nvPr/>
        </p:nvPicPr>
        <p:blipFill rotWithShape="1">
          <a:blip r:embed="rId2">
            <a:alphaModFix/>
          </a:blip>
          <a:srcRect/>
          <a:stretch/>
        </p:blipFill>
        <p:spPr>
          <a:xfrm>
            <a:off x="10086975" y="349467"/>
            <a:ext cx="1617344" cy="707588"/>
          </a:xfrm>
          <a:prstGeom prst="rect">
            <a:avLst/>
          </a:prstGeom>
          <a:noFill/>
          <a:ln>
            <a:noFill/>
          </a:ln>
        </p:spPr>
      </p:pic>
    </p:spTree>
    <p:extLst>
      <p:ext uri="{BB962C8B-B14F-4D97-AF65-F5344CB8AC3E}">
        <p14:creationId xmlns:p14="http://schemas.microsoft.com/office/powerpoint/2010/main" val="15055811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43"/>
        <p:cNvGrpSpPr/>
        <p:nvPr/>
      </p:nvGrpSpPr>
      <p:grpSpPr>
        <a:xfrm>
          <a:off x="0" y="0"/>
          <a:ext cx="0" cy="0"/>
          <a:chOff x="0" y="0"/>
          <a:chExt cx="0" cy="0"/>
        </a:xfrm>
      </p:grpSpPr>
      <p:sp>
        <p:nvSpPr>
          <p:cNvPr id="44" name="Google Shape;44;p23"/>
          <p:cNvSpPr txBox="1">
            <a:spLocks noGrp="1"/>
          </p:cNvSpPr>
          <p:nvPr>
            <p:ph type="title"/>
          </p:nvPr>
        </p:nvSpPr>
        <p:spPr>
          <a:xfrm>
            <a:off x="1341119" y="1187226"/>
            <a:ext cx="10363201" cy="902832"/>
          </a:xfrm>
          <a:prstGeom prst="rect">
            <a:avLst/>
          </a:prstGeom>
          <a:noFill/>
          <a:ln>
            <a:noFill/>
          </a:ln>
        </p:spPr>
        <p:txBody>
          <a:bodyPr spcFirstLastPara="1" wrap="square" lIns="162000" tIns="45700" rIns="91425" bIns="45700" anchor="b" anchorCtr="0">
            <a:noAutofit/>
          </a:bodyPr>
          <a:lstStyle>
            <a:lvl1pPr lvl="0" algn="l">
              <a:spcBef>
                <a:spcPts val="0"/>
              </a:spcBef>
              <a:spcAft>
                <a:spcPts val="0"/>
              </a:spcAft>
              <a:buSzPts val="1400"/>
              <a:buNone/>
              <a:defRPr sz="4800">
                <a:solidFill>
                  <a:srgbClr val="3366CC"/>
                </a:solidFill>
                <a:latin typeface="Arial Black"/>
                <a:ea typeface="Arial Black"/>
                <a:cs typeface="Arial Black"/>
                <a:sym typeface="Arial Black"/>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23"/>
          <p:cNvSpPr txBox="1">
            <a:spLocks noGrp="1"/>
          </p:cNvSpPr>
          <p:nvPr>
            <p:ph type="body" idx="1"/>
          </p:nvPr>
        </p:nvSpPr>
        <p:spPr>
          <a:xfrm>
            <a:off x="1341119" y="2177144"/>
            <a:ext cx="10363200" cy="3912508"/>
          </a:xfrm>
          <a:prstGeom prst="rect">
            <a:avLst/>
          </a:prstGeom>
          <a:noFill/>
          <a:ln>
            <a:noFill/>
          </a:ln>
        </p:spPr>
        <p:txBody>
          <a:bodyPr spcFirstLastPara="1" wrap="square" lIns="91425" tIns="45700" rIns="91425" bIns="45700" anchor="t" anchorCtr="0">
            <a:noAutofit/>
          </a:bodyPr>
          <a:lstStyle>
            <a:lvl1pPr marL="457200" lvl="0" indent="-228600" algn="l">
              <a:spcBef>
                <a:spcPts val="480"/>
              </a:spcBef>
              <a:spcAft>
                <a:spcPts val="0"/>
              </a:spcAft>
              <a:buSzPts val="2400"/>
              <a:buFont typeface="Playwrite GB J"/>
              <a:buNone/>
              <a:defRPr sz="2400" b="1">
                <a:solidFill>
                  <a:srgbClr val="595959"/>
                </a:solidFill>
                <a:latin typeface="Playwrite GB J"/>
                <a:ea typeface="Playwrite GB J"/>
                <a:cs typeface="Playwrite GB J"/>
                <a:sym typeface="Playwrite GB J"/>
              </a:defRPr>
            </a:lvl1pPr>
            <a:lvl2pPr marL="914400" lvl="1" indent="-228600" algn="l">
              <a:spcBef>
                <a:spcPts val="400"/>
              </a:spcBef>
              <a:spcAft>
                <a:spcPts val="0"/>
              </a:spcAft>
              <a:buClr>
                <a:srgbClr val="595959"/>
              </a:buClr>
              <a:buSzPts val="2000"/>
              <a:buNone/>
              <a:defRPr sz="2000"/>
            </a:lvl2pPr>
            <a:lvl3pPr marL="1371600" lvl="2" indent="-228600" algn="l">
              <a:spcBef>
                <a:spcPts val="360"/>
              </a:spcBef>
              <a:spcAft>
                <a:spcPts val="0"/>
              </a:spcAft>
              <a:buClr>
                <a:schemeClr val="dk1"/>
              </a:buClr>
              <a:buSzPts val="1800"/>
              <a:buFont typeface="Arial"/>
              <a:buNone/>
              <a:defRPr sz="1800"/>
            </a:lvl3pPr>
            <a:lvl4pPr marL="1828800" lvl="3" indent="-228600" algn="l">
              <a:spcBef>
                <a:spcPts val="320"/>
              </a:spcBef>
              <a:spcAft>
                <a:spcPts val="0"/>
              </a:spcAft>
              <a:buClr>
                <a:schemeClr val="dk1"/>
              </a:buClr>
              <a:buSzPts val="1600"/>
              <a:buFont typeface="Arial"/>
              <a:buNone/>
              <a:defRPr sz="1600"/>
            </a:lvl4pPr>
            <a:lvl5pPr marL="2286000" lvl="4" indent="-228600" algn="l">
              <a:spcBef>
                <a:spcPts val="320"/>
              </a:spcBef>
              <a:spcAft>
                <a:spcPts val="0"/>
              </a:spcAft>
              <a:buClr>
                <a:schemeClr val="dk1"/>
              </a:buClr>
              <a:buSzPts val="1600"/>
              <a:buFont typeface="Arial"/>
              <a:buNone/>
              <a:defRPr sz="1600"/>
            </a:lvl5pPr>
            <a:lvl6pPr marL="2743200" lvl="5" indent="-228600" algn="l">
              <a:lnSpc>
                <a:spcPct val="90000"/>
              </a:lnSpc>
              <a:spcBef>
                <a:spcPts val="500"/>
              </a:spcBef>
              <a:spcAft>
                <a:spcPts val="0"/>
              </a:spcAft>
              <a:buClr>
                <a:schemeClr val="dk1"/>
              </a:buClr>
              <a:buSzPts val="1600"/>
              <a:buNone/>
              <a:defRPr sz="1600"/>
            </a:lvl6pPr>
            <a:lvl7pPr marL="3200400" lvl="6" indent="-228600" algn="l">
              <a:lnSpc>
                <a:spcPct val="90000"/>
              </a:lnSpc>
              <a:spcBef>
                <a:spcPts val="500"/>
              </a:spcBef>
              <a:spcAft>
                <a:spcPts val="0"/>
              </a:spcAft>
              <a:buClr>
                <a:schemeClr val="dk1"/>
              </a:buClr>
              <a:buSzPts val="1600"/>
              <a:buNone/>
              <a:defRPr sz="1600"/>
            </a:lvl7pPr>
            <a:lvl8pPr marL="3657600" lvl="7" indent="-228600" algn="l">
              <a:lnSpc>
                <a:spcPct val="90000"/>
              </a:lnSpc>
              <a:spcBef>
                <a:spcPts val="500"/>
              </a:spcBef>
              <a:spcAft>
                <a:spcPts val="0"/>
              </a:spcAft>
              <a:buClr>
                <a:schemeClr val="dk1"/>
              </a:buClr>
              <a:buSzPts val="1600"/>
              <a:buNone/>
              <a:defRPr sz="1600"/>
            </a:lvl8pPr>
            <a:lvl9pPr marL="4114800" lvl="8" indent="-228600" algn="l">
              <a:lnSpc>
                <a:spcPct val="90000"/>
              </a:lnSpc>
              <a:spcBef>
                <a:spcPts val="500"/>
              </a:spcBef>
              <a:spcAft>
                <a:spcPts val="0"/>
              </a:spcAft>
              <a:buClr>
                <a:schemeClr val="dk1"/>
              </a:buClr>
              <a:buSzPts val="1600"/>
              <a:buNone/>
              <a:defRPr sz="1600"/>
            </a:lvl9pPr>
          </a:lstStyle>
          <a:p>
            <a:endParaRPr/>
          </a:p>
        </p:txBody>
      </p:sp>
      <p:sp>
        <p:nvSpPr>
          <p:cNvPr id="46" name="Google Shape;46;p23"/>
          <p:cNvSpPr txBox="1">
            <a:spLocks noGrp="1"/>
          </p:cNvSpPr>
          <p:nvPr>
            <p:ph type="dt" idx="10"/>
          </p:nvPr>
        </p:nvSpPr>
        <p:spPr>
          <a:xfrm>
            <a:off x="1341120" y="6374672"/>
            <a:ext cx="3278716" cy="370114"/>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pPr defTabSz="914400">
              <a:buClr>
                <a:srgbClr val="000000"/>
              </a:buClr>
              <a:buFont typeface="Arial"/>
              <a:buNone/>
            </a:pPr>
            <a:endParaRPr kern="0">
              <a:solidFill>
                <a:srgbClr val="000000"/>
              </a:solidFill>
            </a:endParaRPr>
          </a:p>
        </p:txBody>
      </p:sp>
      <p:sp>
        <p:nvSpPr>
          <p:cNvPr id="47" name="Google Shape;47;p23"/>
          <p:cNvSpPr txBox="1">
            <a:spLocks noGrp="1"/>
          </p:cNvSpPr>
          <p:nvPr>
            <p:ph type="ftr" idx="11"/>
          </p:nvPr>
        </p:nvSpPr>
        <p:spPr>
          <a:xfrm>
            <a:off x="7843520" y="6358778"/>
            <a:ext cx="3860800" cy="370115"/>
          </a:xfrm>
          <a:prstGeom prst="rect">
            <a:avLst/>
          </a:prstGeom>
          <a:noFill/>
          <a:ln>
            <a:noFill/>
          </a:ln>
        </p:spPr>
        <p:txBody>
          <a:bodyPr spcFirstLastPara="1" wrap="square" lIns="91425" tIns="45700" rIns="91425" bIns="45700"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000000"/>
              </a:solidFill>
            </a:endParaRPr>
          </a:p>
        </p:txBody>
      </p:sp>
    </p:spTree>
    <p:extLst>
      <p:ext uri="{BB962C8B-B14F-4D97-AF65-F5344CB8AC3E}">
        <p14:creationId xmlns:p14="http://schemas.microsoft.com/office/powerpoint/2010/main" val="168915446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8"/>
        <p:cNvGrpSpPr/>
        <p:nvPr/>
      </p:nvGrpSpPr>
      <p:grpSpPr>
        <a:xfrm>
          <a:off x="0" y="0"/>
          <a:ext cx="0" cy="0"/>
          <a:chOff x="0" y="0"/>
          <a:chExt cx="0" cy="0"/>
        </a:xfrm>
      </p:grpSpPr>
      <p:sp>
        <p:nvSpPr>
          <p:cNvPr id="49" name="Google Shape;49;p24"/>
          <p:cNvSpPr txBox="1">
            <a:spLocks noGrp="1"/>
          </p:cNvSpPr>
          <p:nvPr>
            <p:ph type="title"/>
          </p:nvPr>
        </p:nvSpPr>
        <p:spPr>
          <a:xfrm>
            <a:off x="391886" y="242092"/>
            <a:ext cx="11312434" cy="922338"/>
          </a:xfrm>
          <a:prstGeom prst="rect">
            <a:avLst/>
          </a:prstGeom>
          <a:noFill/>
          <a:ln>
            <a:noFill/>
          </a:ln>
        </p:spPr>
        <p:txBody>
          <a:bodyPr spcFirstLastPara="1" wrap="square" lIns="162000" tIns="45700" rIns="91425" bIns="45700" anchor="ctr" anchorCtr="0">
            <a:noAutofit/>
          </a:bodyPr>
          <a:lstStyle>
            <a:lvl1pPr lvl="0" algn="l">
              <a:spcBef>
                <a:spcPts val="0"/>
              </a:spcBef>
              <a:spcAft>
                <a:spcPts val="0"/>
              </a:spcAft>
              <a:buSzPts val="1400"/>
              <a:buNone/>
              <a:defRPr b="1">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 name="Google Shape;50;p24"/>
          <p:cNvSpPr txBox="1">
            <a:spLocks noGrp="1"/>
          </p:cNvSpPr>
          <p:nvPr>
            <p:ph type="body" idx="1"/>
          </p:nvPr>
        </p:nvSpPr>
        <p:spPr>
          <a:xfrm>
            <a:off x="1341120" y="1393372"/>
            <a:ext cx="4754880" cy="4761368"/>
          </a:xfrm>
          <a:prstGeom prst="rect">
            <a:avLst/>
          </a:prstGeom>
          <a:noFill/>
          <a:ln>
            <a:noFill/>
          </a:ln>
        </p:spPr>
        <p:txBody>
          <a:bodyPr spcFirstLastPara="1" wrap="square" lIns="91425" tIns="45700" rIns="91425" bIns="45700" anchor="t" anchorCtr="0">
            <a:noAutofit/>
          </a:bodyPr>
          <a:lstStyle>
            <a:lvl1pPr marL="457200" lvl="0" indent="-431800" algn="l">
              <a:spcBef>
                <a:spcPts val="640"/>
              </a:spcBef>
              <a:spcAft>
                <a:spcPts val="0"/>
              </a:spcAft>
              <a:buSzPts val="3200"/>
              <a:buFont typeface="Playwrite GB J"/>
              <a:buChar char="•"/>
              <a:defRPr>
                <a:solidFill>
                  <a:srgbClr val="595959"/>
                </a:solidFill>
                <a:latin typeface="Playwrite GB J"/>
                <a:ea typeface="Playwrite GB J"/>
                <a:cs typeface="Playwrite GB J"/>
                <a:sym typeface="Playwrite GB J"/>
              </a:defRPr>
            </a:lvl1pPr>
            <a:lvl2pPr marL="914400" lvl="1" indent="-406400" algn="l">
              <a:spcBef>
                <a:spcPts val="560"/>
              </a:spcBef>
              <a:spcAft>
                <a:spcPts val="0"/>
              </a:spcAft>
              <a:buClr>
                <a:srgbClr val="7F7F7F"/>
              </a:buClr>
              <a:buSzPts val="2800"/>
              <a:buChar char="•"/>
              <a:defRPr>
                <a:solidFill>
                  <a:srgbClr val="7F7F7F"/>
                </a:solidFill>
                <a:latin typeface="Playwrite GB J"/>
                <a:ea typeface="Playwrite GB J"/>
                <a:cs typeface="Playwrite GB J"/>
                <a:sym typeface="Playwrite GB J"/>
              </a:defRPr>
            </a:lvl2pPr>
            <a:lvl3pPr marL="1371600" lvl="2" indent="-381000" algn="l">
              <a:spcBef>
                <a:spcPts val="480"/>
              </a:spcBef>
              <a:spcAft>
                <a:spcPts val="0"/>
              </a:spcAft>
              <a:buClr>
                <a:srgbClr val="7F7F7F"/>
              </a:buClr>
              <a:buSzPts val="2400"/>
              <a:buFont typeface="Arial"/>
              <a:buChar char="•"/>
              <a:defRPr>
                <a:solidFill>
                  <a:srgbClr val="7F7F7F"/>
                </a:solidFill>
              </a:defRPr>
            </a:lvl3pPr>
            <a:lvl4pPr marL="1828800" lvl="3" indent="-355600" algn="l">
              <a:spcBef>
                <a:spcPts val="400"/>
              </a:spcBef>
              <a:spcAft>
                <a:spcPts val="0"/>
              </a:spcAft>
              <a:buClr>
                <a:srgbClr val="BFBFBF"/>
              </a:buClr>
              <a:buSzPts val="2000"/>
              <a:buFont typeface="Arial"/>
              <a:buChar char="–"/>
              <a:defRPr>
                <a:solidFill>
                  <a:srgbClr val="BFBFBF"/>
                </a:solidFill>
              </a:defRPr>
            </a:lvl4pPr>
            <a:lvl5pPr marL="2286000" lvl="4" indent="-355600" algn="l">
              <a:spcBef>
                <a:spcPts val="400"/>
              </a:spcBef>
              <a:spcAft>
                <a:spcPts val="0"/>
              </a:spcAft>
              <a:buClr>
                <a:srgbClr val="D8D8D8"/>
              </a:buClr>
              <a:buSzPts val="2000"/>
              <a:buFont typeface="Arial"/>
              <a:buChar char="»"/>
              <a:defRPr>
                <a:solidFill>
                  <a:srgbClr val="D8D8D8"/>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4"/>
          <p:cNvSpPr txBox="1">
            <a:spLocks noGrp="1"/>
          </p:cNvSpPr>
          <p:nvPr>
            <p:ph type="body" idx="2"/>
          </p:nvPr>
        </p:nvSpPr>
        <p:spPr>
          <a:xfrm>
            <a:off x="6537115" y="1393372"/>
            <a:ext cx="5167205" cy="4761368"/>
          </a:xfrm>
          <a:prstGeom prst="rect">
            <a:avLst/>
          </a:prstGeom>
          <a:noFill/>
          <a:ln>
            <a:noFill/>
          </a:ln>
        </p:spPr>
        <p:txBody>
          <a:bodyPr spcFirstLastPara="1" wrap="square" lIns="91425" tIns="45700" rIns="91425" bIns="45700" anchor="t" anchorCtr="0">
            <a:noAutofit/>
          </a:bodyPr>
          <a:lstStyle>
            <a:lvl1pPr marL="457200" lvl="0" indent="-431800" algn="l">
              <a:spcBef>
                <a:spcPts val="640"/>
              </a:spcBef>
              <a:spcAft>
                <a:spcPts val="0"/>
              </a:spcAft>
              <a:buSzPts val="3200"/>
              <a:buFont typeface="Playwrite GB J"/>
              <a:buChar char="•"/>
              <a:defRPr>
                <a:solidFill>
                  <a:srgbClr val="595959"/>
                </a:solidFill>
                <a:latin typeface="Playwrite GB J"/>
                <a:ea typeface="Playwrite GB J"/>
                <a:cs typeface="Playwrite GB J"/>
                <a:sym typeface="Playwrite GB J"/>
              </a:defRPr>
            </a:lvl1pPr>
            <a:lvl2pPr marL="914400" lvl="1" indent="-406400" algn="l">
              <a:spcBef>
                <a:spcPts val="560"/>
              </a:spcBef>
              <a:spcAft>
                <a:spcPts val="0"/>
              </a:spcAft>
              <a:buClr>
                <a:srgbClr val="7F7F7F"/>
              </a:buClr>
              <a:buSzPts val="2800"/>
              <a:buChar char="•"/>
              <a:defRPr>
                <a:solidFill>
                  <a:srgbClr val="7F7F7F"/>
                </a:solidFill>
                <a:latin typeface="Playwrite GB J"/>
                <a:ea typeface="Playwrite GB J"/>
                <a:cs typeface="Playwrite GB J"/>
                <a:sym typeface="Playwrite GB J"/>
              </a:defRPr>
            </a:lvl2pPr>
            <a:lvl3pPr marL="1371600" lvl="2" indent="-381000" algn="l">
              <a:spcBef>
                <a:spcPts val="480"/>
              </a:spcBef>
              <a:spcAft>
                <a:spcPts val="0"/>
              </a:spcAft>
              <a:buClr>
                <a:srgbClr val="7F7F7F"/>
              </a:buClr>
              <a:buSzPts val="2400"/>
              <a:buFont typeface="Arial"/>
              <a:buChar char="•"/>
              <a:defRPr>
                <a:solidFill>
                  <a:srgbClr val="7F7F7F"/>
                </a:solidFill>
              </a:defRPr>
            </a:lvl3pPr>
            <a:lvl4pPr marL="1828800" lvl="3" indent="-355600" algn="l">
              <a:spcBef>
                <a:spcPts val="400"/>
              </a:spcBef>
              <a:spcAft>
                <a:spcPts val="0"/>
              </a:spcAft>
              <a:buClr>
                <a:srgbClr val="A5A5A5"/>
              </a:buClr>
              <a:buSzPts val="2000"/>
              <a:buFont typeface="Arial"/>
              <a:buChar char="–"/>
              <a:defRPr>
                <a:solidFill>
                  <a:srgbClr val="A5A5A5"/>
                </a:solidFill>
              </a:defRPr>
            </a:lvl4pPr>
            <a:lvl5pPr marL="2286000" lvl="4" indent="-355600" algn="l">
              <a:spcBef>
                <a:spcPts val="400"/>
              </a:spcBef>
              <a:spcAft>
                <a:spcPts val="0"/>
              </a:spcAft>
              <a:buClr>
                <a:srgbClr val="D8D8D8"/>
              </a:buClr>
              <a:buSzPts val="2000"/>
              <a:buFont typeface="Arial"/>
              <a:buChar char="»"/>
              <a:defRPr>
                <a:solidFill>
                  <a:srgbClr val="D8D8D8"/>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24"/>
          <p:cNvSpPr txBox="1">
            <a:spLocks noGrp="1"/>
          </p:cNvSpPr>
          <p:nvPr>
            <p:ph type="ftr" idx="11"/>
          </p:nvPr>
        </p:nvSpPr>
        <p:spPr>
          <a:xfrm>
            <a:off x="7843520" y="6358778"/>
            <a:ext cx="3860800" cy="370115"/>
          </a:xfrm>
          <a:prstGeom prst="rect">
            <a:avLst/>
          </a:prstGeom>
          <a:noFill/>
          <a:ln>
            <a:noFill/>
          </a:ln>
        </p:spPr>
        <p:txBody>
          <a:bodyPr spcFirstLastPara="1" wrap="square" lIns="91425" tIns="45700" rIns="91425" bIns="45700"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000000"/>
              </a:solidFill>
            </a:endParaRPr>
          </a:p>
        </p:txBody>
      </p:sp>
      <p:pic>
        <p:nvPicPr>
          <p:cNvPr id="53" name="Google Shape;53;p24"/>
          <p:cNvPicPr preferRelativeResize="0"/>
          <p:nvPr/>
        </p:nvPicPr>
        <p:blipFill rotWithShape="1">
          <a:blip r:embed="rId2">
            <a:alphaModFix/>
          </a:blip>
          <a:srcRect/>
          <a:stretch/>
        </p:blipFill>
        <p:spPr>
          <a:xfrm>
            <a:off x="10086975" y="349467"/>
            <a:ext cx="1617344" cy="707588"/>
          </a:xfrm>
          <a:prstGeom prst="rect">
            <a:avLst/>
          </a:prstGeom>
          <a:noFill/>
          <a:ln>
            <a:noFill/>
          </a:ln>
        </p:spPr>
      </p:pic>
    </p:spTree>
    <p:extLst>
      <p:ext uri="{BB962C8B-B14F-4D97-AF65-F5344CB8AC3E}">
        <p14:creationId xmlns:p14="http://schemas.microsoft.com/office/powerpoint/2010/main" val="71151432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54"/>
        <p:cNvGrpSpPr/>
        <p:nvPr/>
      </p:nvGrpSpPr>
      <p:grpSpPr>
        <a:xfrm>
          <a:off x="0" y="0"/>
          <a:ext cx="0" cy="0"/>
          <a:chOff x="0" y="0"/>
          <a:chExt cx="0" cy="0"/>
        </a:xfrm>
      </p:grpSpPr>
      <p:sp>
        <p:nvSpPr>
          <p:cNvPr id="55" name="Google Shape;55;p25"/>
          <p:cNvSpPr txBox="1">
            <a:spLocks noGrp="1"/>
          </p:cNvSpPr>
          <p:nvPr>
            <p:ph type="title"/>
          </p:nvPr>
        </p:nvSpPr>
        <p:spPr>
          <a:xfrm>
            <a:off x="1227907" y="365126"/>
            <a:ext cx="10476413" cy="823911"/>
          </a:xfrm>
          <a:prstGeom prst="rect">
            <a:avLst/>
          </a:prstGeom>
          <a:noFill/>
          <a:ln>
            <a:noFill/>
          </a:ln>
        </p:spPr>
        <p:txBody>
          <a:bodyPr spcFirstLastPara="1" wrap="square" lIns="162000" tIns="45700" rIns="91425" bIns="45700" anchor="ctr" anchorCtr="0">
            <a:noAutofit/>
          </a:bodyPr>
          <a:lstStyle>
            <a:lvl1pPr lvl="0" algn="l">
              <a:spcBef>
                <a:spcPts val="0"/>
              </a:spcBef>
              <a:spcAft>
                <a:spcPts val="0"/>
              </a:spcAft>
              <a:buSzPts val="1400"/>
              <a:buNone/>
              <a:defRPr b="1">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25"/>
          <p:cNvSpPr txBox="1">
            <a:spLocks noGrp="1"/>
          </p:cNvSpPr>
          <p:nvPr>
            <p:ph type="body" idx="1"/>
          </p:nvPr>
        </p:nvSpPr>
        <p:spPr>
          <a:xfrm>
            <a:off x="1227908" y="1374046"/>
            <a:ext cx="4770726" cy="808017"/>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SzPts val="2400"/>
              <a:buFont typeface="Playwrite GB J"/>
              <a:buNone/>
              <a:defRPr sz="2400" b="1">
                <a:latin typeface="Playwrite GB J"/>
                <a:ea typeface="Playwrite GB J"/>
                <a:cs typeface="Playwrite GB J"/>
                <a:sym typeface="Playwrite GB J"/>
              </a:defRPr>
            </a:lvl1pPr>
            <a:lvl2pPr marL="914400" lvl="1" indent="-228600" algn="l">
              <a:spcBef>
                <a:spcPts val="400"/>
              </a:spcBef>
              <a:spcAft>
                <a:spcPts val="0"/>
              </a:spcAft>
              <a:buClr>
                <a:srgbClr val="595959"/>
              </a:buClr>
              <a:buSzPts val="2000"/>
              <a:buNone/>
              <a:defRPr sz="2000" b="1"/>
            </a:lvl2pPr>
            <a:lvl3pPr marL="1371600" lvl="2" indent="-228600" algn="l">
              <a:spcBef>
                <a:spcPts val="360"/>
              </a:spcBef>
              <a:spcAft>
                <a:spcPts val="0"/>
              </a:spcAft>
              <a:buClr>
                <a:schemeClr val="dk1"/>
              </a:buClr>
              <a:buSzPts val="1800"/>
              <a:buFont typeface="Arial"/>
              <a:buNone/>
              <a:defRPr sz="1800" b="1"/>
            </a:lvl3pPr>
            <a:lvl4pPr marL="1828800" lvl="3" indent="-228600" algn="l">
              <a:spcBef>
                <a:spcPts val="320"/>
              </a:spcBef>
              <a:spcAft>
                <a:spcPts val="0"/>
              </a:spcAft>
              <a:buClr>
                <a:schemeClr val="dk1"/>
              </a:buClr>
              <a:buSzPts val="1600"/>
              <a:buFont typeface="Arial"/>
              <a:buNone/>
              <a:defRPr sz="1600" b="1"/>
            </a:lvl4pPr>
            <a:lvl5pPr marL="2286000" lvl="4" indent="-228600" algn="l">
              <a:spcBef>
                <a:spcPts val="320"/>
              </a:spcBef>
              <a:spcAft>
                <a:spcPts val="0"/>
              </a:spcAft>
              <a:buClr>
                <a:schemeClr val="dk1"/>
              </a:buClr>
              <a:buSzPts val="1600"/>
              <a:buFont typeface="Arial"/>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5"/>
          <p:cNvSpPr txBox="1">
            <a:spLocks noGrp="1"/>
          </p:cNvSpPr>
          <p:nvPr>
            <p:ph type="body" idx="2"/>
          </p:nvPr>
        </p:nvSpPr>
        <p:spPr>
          <a:xfrm>
            <a:off x="1227908" y="2367072"/>
            <a:ext cx="4770725" cy="3822591"/>
          </a:xfrm>
          <a:prstGeom prst="rect">
            <a:avLst/>
          </a:prstGeom>
          <a:noFill/>
          <a:ln>
            <a:noFill/>
          </a:ln>
        </p:spPr>
        <p:txBody>
          <a:bodyPr spcFirstLastPara="1" wrap="square" lIns="91425" tIns="45700" rIns="91425" bIns="45700" anchor="t" anchorCtr="0">
            <a:noAutofit/>
          </a:bodyPr>
          <a:lstStyle>
            <a:lvl1pPr marL="457200" lvl="0" indent="-431800" algn="l">
              <a:spcBef>
                <a:spcPts val="640"/>
              </a:spcBef>
              <a:spcAft>
                <a:spcPts val="0"/>
              </a:spcAft>
              <a:buSzPts val="3200"/>
              <a:buFont typeface="Playwrite GB J"/>
              <a:buChar char="•"/>
              <a:defRPr>
                <a:solidFill>
                  <a:srgbClr val="595959"/>
                </a:solidFill>
                <a:latin typeface="Playwrite GB J"/>
                <a:ea typeface="Playwrite GB J"/>
                <a:cs typeface="Playwrite GB J"/>
                <a:sym typeface="Playwrite GB J"/>
              </a:defRPr>
            </a:lvl1pPr>
            <a:lvl2pPr marL="914400" lvl="1" indent="-406400" algn="l">
              <a:spcBef>
                <a:spcPts val="560"/>
              </a:spcBef>
              <a:spcAft>
                <a:spcPts val="0"/>
              </a:spcAft>
              <a:buClr>
                <a:srgbClr val="7F7F7F"/>
              </a:buClr>
              <a:buSzPts val="2800"/>
              <a:buChar char="•"/>
              <a:defRPr>
                <a:solidFill>
                  <a:srgbClr val="7F7F7F"/>
                </a:solidFill>
                <a:latin typeface="Playwrite GB J"/>
                <a:ea typeface="Playwrite GB J"/>
                <a:cs typeface="Playwrite GB J"/>
                <a:sym typeface="Playwrite GB J"/>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5"/>
          <p:cNvSpPr txBox="1">
            <a:spLocks noGrp="1"/>
          </p:cNvSpPr>
          <p:nvPr>
            <p:ph type="body" idx="3"/>
          </p:nvPr>
        </p:nvSpPr>
        <p:spPr>
          <a:xfrm>
            <a:off x="6172200" y="1358152"/>
            <a:ext cx="5532120" cy="823911"/>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SzPts val="2400"/>
              <a:buFont typeface="Playwrite GB J"/>
              <a:buNone/>
              <a:defRPr sz="2400" b="1">
                <a:latin typeface="Playwrite GB J"/>
                <a:ea typeface="Playwrite GB J"/>
                <a:cs typeface="Playwrite GB J"/>
                <a:sym typeface="Playwrite GB J"/>
              </a:defRPr>
            </a:lvl1pPr>
            <a:lvl2pPr marL="914400" lvl="1" indent="-228600" algn="l">
              <a:spcBef>
                <a:spcPts val="400"/>
              </a:spcBef>
              <a:spcAft>
                <a:spcPts val="0"/>
              </a:spcAft>
              <a:buClr>
                <a:srgbClr val="595959"/>
              </a:buClr>
              <a:buSzPts val="2000"/>
              <a:buNone/>
              <a:defRPr sz="2000" b="1"/>
            </a:lvl2pPr>
            <a:lvl3pPr marL="1371600" lvl="2" indent="-228600" algn="l">
              <a:spcBef>
                <a:spcPts val="360"/>
              </a:spcBef>
              <a:spcAft>
                <a:spcPts val="0"/>
              </a:spcAft>
              <a:buClr>
                <a:schemeClr val="dk1"/>
              </a:buClr>
              <a:buSzPts val="1800"/>
              <a:buFont typeface="Arial"/>
              <a:buNone/>
              <a:defRPr sz="1800" b="1"/>
            </a:lvl3pPr>
            <a:lvl4pPr marL="1828800" lvl="3" indent="-228600" algn="l">
              <a:spcBef>
                <a:spcPts val="320"/>
              </a:spcBef>
              <a:spcAft>
                <a:spcPts val="0"/>
              </a:spcAft>
              <a:buClr>
                <a:schemeClr val="dk1"/>
              </a:buClr>
              <a:buSzPts val="1600"/>
              <a:buFont typeface="Arial"/>
              <a:buNone/>
              <a:defRPr sz="1600" b="1"/>
            </a:lvl4pPr>
            <a:lvl5pPr marL="2286000" lvl="4" indent="-228600" algn="l">
              <a:spcBef>
                <a:spcPts val="320"/>
              </a:spcBef>
              <a:spcAft>
                <a:spcPts val="0"/>
              </a:spcAft>
              <a:buClr>
                <a:schemeClr val="dk1"/>
              </a:buClr>
              <a:buSzPts val="1600"/>
              <a:buFont typeface="Arial"/>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5"/>
          <p:cNvSpPr txBox="1">
            <a:spLocks noGrp="1"/>
          </p:cNvSpPr>
          <p:nvPr>
            <p:ph type="body" idx="4"/>
          </p:nvPr>
        </p:nvSpPr>
        <p:spPr>
          <a:xfrm>
            <a:off x="6172200" y="2367072"/>
            <a:ext cx="5532120" cy="3822591"/>
          </a:xfrm>
          <a:prstGeom prst="rect">
            <a:avLst/>
          </a:prstGeom>
          <a:noFill/>
          <a:ln>
            <a:noFill/>
          </a:ln>
        </p:spPr>
        <p:txBody>
          <a:bodyPr spcFirstLastPara="1" wrap="square" lIns="91425" tIns="45700" rIns="91425" bIns="45700" anchor="t" anchorCtr="0">
            <a:noAutofit/>
          </a:bodyPr>
          <a:lstStyle>
            <a:lvl1pPr marL="457200" lvl="0" indent="-431800" algn="l">
              <a:spcBef>
                <a:spcPts val="640"/>
              </a:spcBef>
              <a:spcAft>
                <a:spcPts val="0"/>
              </a:spcAft>
              <a:buSzPts val="3200"/>
              <a:buFont typeface="Playwrite GB J"/>
              <a:buChar char="•"/>
              <a:defRPr>
                <a:solidFill>
                  <a:srgbClr val="595959"/>
                </a:solidFill>
                <a:latin typeface="Playwrite GB J"/>
                <a:ea typeface="Playwrite GB J"/>
                <a:cs typeface="Playwrite GB J"/>
                <a:sym typeface="Playwrite GB J"/>
              </a:defRPr>
            </a:lvl1pPr>
            <a:lvl2pPr marL="914400" lvl="1" indent="-406400" algn="l">
              <a:spcBef>
                <a:spcPts val="560"/>
              </a:spcBef>
              <a:spcAft>
                <a:spcPts val="0"/>
              </a:spcAft>
              <a:buClr>
                <a:srgbClr val="7F7F7F"/>
              </a:buClr>
              <a:buSzPts val="2800"/>
              <a:buChar char="•"/>
              <a:defRPr>
                <a:solidFill>
                  <a:srgbClr val="7F7F7F"/>
                </a:solidFill>
                <a:latin typeface="Playwrite GB J"/>
                <a:ea typeface="Playwrite GB J"/>
                <a:cs typeface="Playwrite GB J"/>
                <a:sym typeface="Playwrite GB J"/>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5"/>
          <p:cNvSpPr txBox="1">
            <a:spLocks noGrp="1"/>
          </p:cNvSpPr>
          <p:nvPr>
            <p:ph type="dt" idx="10"/>
          </p:nvPr>
        </p:nvSpPr>
        <p:spPr>
          <a:xfrm>
            <a:off x="1341120" y="6374672"/>
            <a:ext cx="3278716" cy="370114"/>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pPr defTabSz="914400">
              <a:buClr>
                <a:srgbClr val="000000"/>
              </a:buClr>
              <a:buFont typeface="Arial"/>
              <a:buNone/>
            </a:pPr>
            <a:endParaRPr kern="0">
              <a:solidFill>
                <a:srgbClr val="000000"/>
              </a:solidFill>
            </a:endParaRPr>
          </a:p>
        </p:txBody>
      </p:sp>
      <p:sp>
        <p:nvSpPr>
          <p:cNvPr id="61" name="Google Shape;61;p25"/>
          <p:cNvSpPr txBox="1">
            <a:spLocks noGrp="1"/>
          </p:cNvSpPr>
          <p:nvPr>
            <p:ph type="ftr" idx="11"/>
          </p:nvPr>
        </p:nvSpPr>
        <p:spPr>
          <a:xfrm>
            <a:off x="7843520" y="6358778"/>
            <a:ext cx="3860800" cy="370115"/>
          </a:xfrm>
          <a:prstGeom prst="rect">
            <a:avLst/>
          </a:prstGeom>
          <a:noFill/>
          <a:ln>
            <a:noFill/>
          </a:ln>
        </p:spPr>
        <p:txBody>
          <a:bodyPr spcFirstLastPara="1" wrap="square" lIns="91425" tIns="45700" rIns="91425" bIns="45700"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000000"/>
              </a:solidFill>
            </a:endParaRPr>
          </a:p>
        </p:txBody>
      </p:sp>
      <p:pic>
        <p:nvPicPr>
          <p:cNvPr id="62" name="Google Shape;62;p25"/>
          <p:cNvPicPr preferRelativeResize="0"/>
          <p:nvPr/>
        </p:nvPicPr>
        <p:blipFill rotWithShape="1">
          <a:blip r:embed="rId2">
            <a:alphaModFix/>
          </a:blip>
          <a:srcRect/>
          <a:stretch/>
        </p:blipFill>
        <p:spPr>
          <a:xfrm>
            <a:off x="10086975" y="349467"/>
            <a:ext cx="1617344" cy="707588"/>
          </a:xfrm>
          <a:prstGeom prst="rect">
            <a:avLst/>
          </a:prstGeom>
          <a:noFill/>
          <a:ln>
            <a:noFill/>
          </a:ln>
        </p:spPr>
      </p:pic>
    </p:spTree>
    <p:extLst>
      <p:ext uri="{BB962C8B-B14F-4D97-AF65-F5344CB8AC3E}">
        <p14:creationId xmlns:p14="http://schemas.microsoft.com/office/powerpoint/2010/main" val="30107951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63"/>
        <p:cNvGrpSpPr/>
        <p:nvPr/>
      </p:nvGrpSpPr>
      <p:grpSpPr>
        <a:xfrm>
          <a:off x="0" y="0"/>
          <a:ext cx="0" cy="0"/>
          <a:chOff x="0" y="0"/>
          <a:chExt cx="0" cy="0"/>
        </a:xfrm>
      </p:grpSpPr>
      <p:sp>
        <p:nvSpPr>
          <p:cNvPr id="64" name="Google Shape;64;p26"/>
          <p:cNvSpPr txBox="1">
            <a:spLocks noGrp="1"/>
          </p:cNvSpPr>
          <p:nvPr>
            <p:ph type="title"/>
          </p:nvPr>
        </p:nvSpPr>
        <p:spPr>
          <a:xfrm>
            <a:off x="391886" y="242092"/>
            <a:ext cx="11312434" cy="922338"/>
          </a:xfrm>
          <a:prstGeom prst="rect">
            <a:avLst/>
          </a:prstGeom>
          <a:noFill/>
          <a:ln>
            <a:noFill/>
          </a:ln>
        </p:spPr>
        <p:txBody>
          <a:bodyPr spcFirstLastPara="1" wrap="square" lIns="162000" tIns="45700" rIns="91425" bIns="45700" anchor="ctr" anchorCtr="0">
            <a:noAutofit/>
          </a:bodyPr>
          <a:lstStyle>
            <a:lvl1pPr lvl="0" algn="l">
              <a:spcBef>
                <a:spcPts val="0"/>
              </a:spcBef>
              <a:spcAft>
                <a:spcPts val="0"/>
              </a:spcAft>
              <a:buSzPts val="1400"/>
              <a:buNone/>
              <a:defRPr b="1">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26"/>
          <p:cNvSpPr txBox="1">
            <a:spLocks noGrp="1"/>
          </p:cNvSpPr>
          <p:nvPr>
            <p:ph type="ftr" idx="11"/>
          </p:nvPr>
        </p:nvSpPr>
        <p:spPr>
          <a:xfrm>
            <a:off x="7843520" y="6358778"/>
            <a:ext cx="3860800" cy="370115"/>
          </a:xfrm>
          <a:prstGeom prst="rect">
            <a:avLst/>
          </a:prstGeom>
          <a:noFill/>
          <a:ln>
            <a:noFill/>
          </a:ln>
        </p:spPr>
        <p:txBody>
          <a:bodyPr spcFirstLastPara="1" wrap="square" lIns="91425" tIns="45700" rIns="91425" bIns="45700"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000000"/>
              </a:solidFill>
            </a:endParaRPr>
          </a:p>
        </p:txBody>
      </p:sp>
      <p:pic>
        <p:nvPicPr>
          <p:cNvPr id="66" name="Google Shape;66;p26"/>
          <p:cNvPicPr preferRelativeResize="0"/>
          <p:nvPr/>
        </p:nvPicPr>
        <p:blipFill rotWithShape="1">
          <a:blip r:embed="rId2">
            <a:alphaModFix/>
          </a:blip>
          <a:srcRect/>
          <a:stretch/>
        </p:blipFill>
        <p:spPr>
          <a:xfrm>
            <a:off x="10086975" y="349467"/>
            <a:ext cx="1617344" cy="707588"/>
          </a:xfrm>
          <a:prstGeom prst="rect">
            <a:avLst/>
          </a:prstGeom>
          <a:noFill/>
          <a:ln>
            <a:noFill/>
          </a:ln>
        </p:spPr>
      </p:pic>
    </p:spTree>
    <p:extLst>
      <p:ext uri="{BB962C8B-B14F-4D97-AF65-F5344CB8AC3E}">
        <p14:creationId xmlns:p14="http://schemas.microsoft.com/office/powerpoint/2010/main" val="35707662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7"/>
        <p:cNvGrpSpPr/>
        <p:nvPr/>
      </p:nvGrpSpPr>
      <p:grpSpPr>
        <a:xfrm>
          <a:off x="0" y="0"/>
          <a:ext cx="0" cy="0"/>
          <a:chOff x="0" y="0"/>
          <a:chExt cx="0" cy="0"/>
        </a:xfrm>
      </p:grpSpPr>
      <p:sp>
        <p:nvSpPr>
          <p:cNvPr id="68" name="Google Shape;68;p27"/>
          <p:cNvSpPr txBox="1">
            <a:spLocks noGrp="1"/>
          </p:cNvSpPr>
          <p:nvPr>
            <p:ph type="ftr" idx="11"/>
          </p:nvPr>
        </p:nvSpPr>
        <p:spPr>
          <a:xfrm>
            <a:off x="7843520" y="6358778"/>
            <a:ext cx="3860800" cy="370115"/>
          </a:xfrm>
          <a:prstGeom prst="rect">
            <a:avLst/>
          </a:prstGeom>
          <a:noFill/>
          <a:ln>
            <a:noFill/>
          </a:ln>
        </p:spPr>
        <p:txBody>
          <a:bodyPr spcFirstLastPara="1" wrap="square" lIns="91425" tIns="45700" rIns="91425" bIns="45700"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000000"/>
              </a:solidFill>
            </a:endParaRPr>
          </a:p>
        </p:txBody>
      </p:sp>
    </p:spTree>
    <p:extLst>
      <p:ext uri="{BB962C8B-B14F-4D97-AF65-F5344CB8AC3E}">
        <p14:creationId xmlns:p14="http://schemas.microsoft.com/office/powerpoint/2010/main" val="28790285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69"/>
        <p:cNvGrpSpPr/>
        <p:nvPr/>
      </p:nvGrpSpPr>
      <p:grpSpPr>
        <a:xfrm>
          <a:off x="0" y="0"/>
          <a:ext cx="0" cy="0"/>
          <a:chOff x="0" y="0"/>
          <a:chExt cx="0" cy="0"/>
        </a:xfrm>
      </p:grpSpPr>
      <p:sp>
        <p:nvSpPr>
          <p:cNvPr id="70" name="Google Shape;70;p28"/>
          <p:cNvSpPr txBox="1">
            <a:spLocks noGrp="1"/>
          </p:cNvSpPr>
          <p:nvPr>
            <p:ph type="title"/>
          </p:nvPr>
        </p:nvSpPr>
        <p:spPr>
          <a:xfrm>
            <a:off x="1341120" y="653142"/>
            <a:ext cx="10363200" cy="496389"/>
          </a:xfrm>
          <a:prstGeom prst="rect">
            <a:avLst/>
          </a:prstGeom>
          <a:noFill/>
          <a:ln>
            <a:noFill/>
          </a:ln>
        </p:spPr>
        <p:txBody>
          <a:bodyPr spcFirstLastPara="1" wrap="square" lIns="162000" tIns="45700" rIns="91425" bIns="45700" anchor="b" anchorCtr="0">
            <a:noAutofit/>
          </a:bodyPr>
          <a:lstStyle>
            <a:lvl1pPr lvl="0" algn="l">
              <a:spcBef>
                <a:spcPts val="0"/>
              </a:spcBef>
              <a:spcAft>
                <a:spcPts val="0"/>
              </a:spcAft>
              <a:buSzPts val="1400"/>
              <a:buNone/>
              <a:defRPr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8"/>
          <p:cNvSpPr txBox="1">
            <a:spLocks noGrp="1"/>
          </p:cNvSpPr>
          <p:nvPr>
            <p:ph type="body" idx="1"/>
          </p:nvPr>
        </p:nvSpPr>
        <p:spPr>
          <a:xfrm>
            <a:off x="5582194" y="1402080"/>
            <a:ext cx="6122125" cy="4458971"/>
          </a:xfrm>
          <a:prstGeom prst="rect">
            <a:avLst/>
          </a:prstGeom>
          <a:noFill/>
          <a:ln>
            <a:noFill/>
          </a:ln>
        </p:spPr>
        <p:txBody>
          <a:bodyPr spcFirstLastPara="1" wrap="square" lIns="91425" tIns="45700" rIns="91425" bIns="45700" anchor="t" anchorCtr="0">
            <a:noAutofit/>
          </a:bodyPr>
          <a:lstStyle>
            <a:lvl1pPr marL="457200" lvl="0" indent="-431800" algn="l">
              <a:spcBef>
                <a:spcPts val="640"/>
              </a:spcBef>
              <a:spcAft>
                <a:spcPts val="0"/>
              </a:spcAft>
              <a:buSzPts val="3200"/>
              <a:buFont typeface="Playwrite GB J"/>
              <a:buChar char="•"/>
              <a:defRPr sz="3200">
                <a:solidFill>
                  <a:srgbClr val="595959"/>
                </a:solidFill>
                <a:latin typeface="Playwrite GB J"/>
                <a:ea typeface="Playwrite GB J"/>
                <a:cs typeface="Playwrite GB J"/>
                <a:sym typeface="Playwrite GB J"/>
              </a:defRPr>
            </a:lvl1pPr>
            <a:lvl2pPr marL="914400" lvl="1" indent="-406400" algn="l">
              <a:spcBef>
                <a:spcPts val="560"/>
              </a:spcBef>
              <a:spcAft>
                <a:spcPts val="0"/>
              </a:spcAft>
              <a:buClr>
                <a:srgbClr val="7F7F7F"/>
              </a:buClr>
              <a:buSzPts val="2800"/>
              <a:buChar char="•"/>
              <a:defRPr sz="2800">
                <a:solidFill>
                  <a:srgbClr val="7F7F7F"/>
                </a:solidFill>
                <a:latin typeface="Playwrite GB J"/>
                <a:ea typeface="Playwrite GB J"/>
                <a:cs typeface="Playwrite GB J"/>
                <a:sym typeface="Playwrite GB J"/>
              </a:defRPr>
            </a:lvl2pPr>
            <a:lvl3pPr marL="1371600" lvl="2" indent="-381000" algn="l">
              <a:spcBef>
                <a:spcPts val="480"/>
              </a:spcBef>
              <a:spcAft>
                <a:spcPts val="0"/>
              </a:spcAft>
              <a:buClr>
                <a:schemeClr val="dk1"/>
              </a:buClr>
              <a:buSzPts val="2400"/>
              <a:buFont typeface="Arial"/>
              <a:buChar char="•"/>
              <a:defRPr sz="2400"/>
            </a:lvl3pPr>
            <a:lvl4pPr marL="1828800" lvl="3" indent="-355600" algn="l">
              <a:spcBef>
                <a:spcPts val="400"/>
              </a:spcBef>
              <a:spcAft>
                <a:spcPts val="0"/>
              </a:spcAft>
              <a:buClr>
                <a:schemeClr val="dk1"/>
              </a:buClr>
              <a:buSzPts val="2000"/>
              <a:buFont typeface="Arial"/>
              <a:buChar char="–"/>
              <a:defRPr sz="2000"/>
            </a:lvl4pPr>
            <a:lvl5pPr marL="2286000" lvl="4" indent="-355600" algn="l">
              <a:spcBef>
                <a:spcPts val="400"/>
              </a:spcBef>
              <a:spcAft>
                <a:spcPts val="0"/>
              </a:spcAft>
              <a:buClr>
                <a:schemeClr val="dk1"/>
              </a:buClr>
              <a:buSzPts val="2000"/>
              <a:buFont typeface="Arial"/>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2" name="Google Shape;72;p28"/>
          <p:cNvSpPr txBox="1">
            <a:spLocks noGrp="1"/>
          </p:cNvSpPr>
          <p:nvPr>
            <p:ph type="body" idx="2"/>
          </p:nvPr>
        </p:nvSpPr>
        <p:spPr>
          <a:xfrm>
            <a:off x="1386779" y="1402081"/>
            <a:ext cx="3932767" cy="4458970"/>
          </a:xfrm>
          <a:prstGeom prst="rect">
            <a:avLst/>
          </a:prstGeom>
          <a:noFill/>
          <a:ln>
            <a:noFill/>
          </a:ln>
        </p:spPr>
        <p:txBody>
          <a:bodyPr spcFirstLastPara="1" wrap="square" lIns="91425" tIns="45700" rIns="91425" bIns="45700" anchor="t" anchorCtr="0">
            <a:noAutofit/>
          </a:bodyPr>
          <a:lstStyle>
            <a:lvl1pPr marL="457200" lvl="0" indent="-228600" algn="l">
              <a:spcBef>
                <a:spcPts val="480"/>
              </a:spcBef>
              <a:spcAft>
                <a:spcPts val="0"/>
              </a:spcAft>
              <a:buSzPts val="2400"/>
              <a:buFont typeface="Playwrite GB J"/>
              <a:buNone/>
              <a:defRPr sz="2400">
                <a:solidFill>
                  <a:srgbClr val="595959"/>
                </a:solidFill>
                <a:latin typeface="Playwrite GB J"/>
                <a:ea typeface="Playwrite GB J"/>
                <a:cs typeface="Playwrite GB J"/>
                <a:sym typeface="Playwrite GB J"/>
              </a:defRPr>
            </a:lvl1pPr>
            <a:lvl2pPr marL="914400" lvl="1" indent="-228600" algn="l">
              <a:spcBef>
                <a:spcPts val="280"/>
              </a:spcBef>
              <a:spcAft>
                <a:spcPts val="0"/>
              </a:spcAft>
              <a:buClr>
                <a:srgbClr val="595959"/>
              </a:buClr>
              <a:buSzPts val="1400"/>
              <a:buNone/>
              <a:defRPr sz="1400"/>
            </a:lvl2pPr>
            <a:lvl3pPr marL="1371600" lvl="2" indent="-228600" algn="l">
              <a:spcBef>
                <a:spcPts val="240"/>
              </a:spcBef>
              <a:spcAft>
                <a:spcPts val="0"/>
              </a:spcAft>
              <a:buClr>
                <a:schemeClr val="dk1"/>
              </a:buClr>
              <a:buSzPts val="1200"/>
              <a:buFont typeface="Arial"/>
              <a:buNone/>
              <a:defRPr sz="1200"/>
            </a:lvl3pPr>
            <a:lvl4pPr marL="1828800" lvl="3" indent="-228600" algn="l">
              <a:spcBef>
                <a:spcPts val="200"/>
              </a:spcBef>
              <a:spcAft>
                <a:spcPts val="0"/>
              </a:spcAft>
              <a:buClr>
                <a:schemeClr val="dk1"/>
              </a:buClr>
              <a:buSzPts val="1000"/>
              <a:buFont typeface="Arial"/>
              <a:buNone/>
              <a:defRPr sz="1000"/>
            </a:lvl4pPr>
            <a:lvl5pPr marL="2286000" lvl="4" indent="-228600" algn="l">
              <a:spcBef>
                <a:spcPts val="200"/>
              </a:spcBef>
              <a:spcAft>
                <a:spcPts val="0"/>
              </a:spcAft>
              <a:buClr>
                <a:schemeClr val="dk1"/>
              </a:buClr>
              <a:buSzPts val="1000"/>
              <a:buFont typeface="Arial"/>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3" name="Google Shape;73;p28"/>
          <p:cNvSpPr txBox="1">
            <a:spLocks noGrp="1"/>
          </p:cNvSpPr>
          <p:nvPr>
            <p:ph type="ftr" idx="11"/>
          </p:nvPr>
        </p:nvSpPr>
        <p:spPr>
          <a:xfrm>
            <a:off x="7843520" y="6358778"/>
            <a:ext cx="3860800" cy="370115"/>
          </a:xfrm>
          <a:prstGeom prst="rect">
            <a:avLst/>
          </a:prstGeom>
          <a:noFill/>
          <a:ln>
            <a:noFill/>
          </a:ln>
        </p:spPr>
        <p:txBody>
          <a:bodyPr spcFirstLastPara="1" wrap="square" lIns="91425" tIns="45700" rIns="91425" bIns="45700"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000000"/>
              </a:solidFill>
            </a:endParaRPr>
          </a:p>
        </p:txBody>
      </p:sp>
    </p:spTree>
    <p:extLst>
      <p:ext uri="{BB962C8B-B14F-4D97-AF65-F5344CB8AC3E}">
        <p14:creationId xmlns:p14="http://schemas.microsoft.com/office/powerpoint/2010/main" val="357269889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74"/>
        <p:cNvGrpSpPr/>
        <p:nvPr/>
      </p:nvGrpSpPr>
      <p:grpSpPr>
        <a:xfrm>
          <a:off x="0" y="0"/>
          <a:ext cx="0" cy="0"/>
          <a:chOff x="0" y="0"/>
          <a:chExt cx="0" cy="0"/>
        </a:xfrm>
      </p:grpSpPr>
      <p:sp>
        <p:nvSpPr>
          <p:cNvPr id="75" name="Google Shape;75;p29"/>
          <p:cNvSpPr txBox="1">
            <a:spLocks noGrp="1"/>
          </p:cNvSpPr>
          <p:nvPr>
            <p:ph type="title"/>
          </p:nvPr>
        </p:nvSpPr>
        <p:spPr>
          <a:xfrm>
            <a:off x="1341120" y="435430"/>
            <a:ext cx="10484485" cy="681286"/>
          </a:xfrm>
          <a:prstGeom prst="rect">
            <a:avLst/>
          </a:prstGeom>
          <a:noFill/>
          <a:ln>
            <a:noFill/>
          </a:ln>
        </p:spPr>
        <p:txBody>
          <a:bodyPr spcFirstLastPara="1" wrap="square" lIns="162000" tIns="45700" rIns="91425" bIns="45700" anchor="b" anchorCtr="0">
            <a:noAutofit/>
          </a:bodyPr>
          <a:lstStyle>
            <a:lvl1pPr lvl="0" algn="l">
              <a:spcBef>
                <a:spcPts val="0"/>
              </a:spcBef>
              <a:spcAft>
                <a:spcPts val="0"/>
              </a:spcAft>
              <a:buSzPts val="1400"/>
              <a:buNone/>
              <a:defRPr sz="3200" b="1">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29"/>
          <p:cNvSpPr>
            <a:spLocks noGrp="1"/>
          </p:cNvSpPr>
          <p:nvPr>
            <p:ph type="pic" idx="2"/>
          </p:nvPr>
        </p:nvSpPr>
        <p:spPr>
          <a:xfrm>
            <a:off x="5532120" y="1361894"/>
            <a:ext cx="6172200" cy="4873625"/>
          </a:xfrm>
          <a:prstGeom prst="rect">
            <a:avLst/>
          </a:prstGeom>
          <a:noFill/>
          <a:ln>
            <a:noFill/>
          </a:ln>
        </p:spPr>
      </p:sp>
      <p:sp>
        <p:nvSpPr>
          <p:cNvPr id="77" name="Google Shape;77;p29"/>
          <p:cNvSpPr txBox="1">
            <a:spLocks noGrp="1"/>
          </p:cNvSpPr>
          <p:nvPr>
            <p:ph type="body" idx="1"/>
          </p:nvPr>
        </p:nvSpPr>
        <p:spPr>
          <a:xfrm>
            <a:off x="1341120" y="1361893"/>
            <a:ext cx="3932767" cy="4873625"/>
          </a:xfrm>
          <a:prstGeom prst="rect">
            <a:avLst/>
          </a:prstGeom>
          <a:noFill/>
          <a:ln>
            <a:noFill/>
          </a:ln>
        </p:spPr>
        <p:txBody>
          <a:bodyPr spcFirstLastPara="1" wrap="square" lIns="91425" tIns="45700" rIns="91425" bIns="45700" anchor="t" anchorCtr="0">
            <a:noAutofit/>
          </a:bodyPr>
          <a:lstStyle>
            <a:lvl1pPr marL="457200" lvl="0" indent="-228600" algn="l">
              <a:spcBef>
                <a:spcPts val="480"/>
              </a:spcBef>
              <a:spcAft>
                <a:spcPts val="0"/>
              </a:spcAft>
              <a:buSzPts val="2400"/>
              <a:buFont typeface="Playwrite GB J"/>
              <a:buNone/>
              <a:defRPr sz="2400">
                <a:solidFill>
                  <a:srgbClr val="595959"/>
                </a:solidFill>
                <a:latin typeface="Playwrite GB J"/>
                <a:ea typeface="Playwrite GB J"/>
                <a:cs typeface="Playwrite GB J"/>
                <a:sym typeface="Playwrite GB J"/>
              </a:defRPr>
            </a:lvl1pPr>
            <a:lvl2pPr marL="914400" lvl="1" indent="-228600" algn="l">
              <a:spcBef>
                <a:spcPts val="280"/>
              </a:spcBef>
              <a:spcAft>
                <a:spcPts val="0"/>
              </a:spcAft>
              <a:buClr>
                <a:srgbClr val="595959"/>
              </a:buClr>
              <a:buSzPts val="1400"/>
              <a:buNone/>
              <a:defRPr sz="1400"/>
            </a:lvl2pPr>
            <a:lvl3pPr marL="1371600" lvl="2" indent="-228600" algn="l">
              <a:spcBef>
                <a:spcPts val="240"/>
              </a:spcBef>
              <a:spcAft>
                <a:spcPts val="0"/>
              </a:spcAft>
              <a:buClr>
                <a:schemeClr val="dk1"/>
              </a:buClr>
              <a:buSzPts val="1200"/>
              <a:buFont typeface="Arial"/>
              <a:buNone/>
              <a:defRPr sz="1200"/>
            </a:lvl3pPr>
            <a:lvl4pPr marL="1828800" lvl="3" indent="-228600" algn="l">
              <a:spcBef>
                <a:spcPts val="200"/>
              </a:spcBef>
              <a:spcAft>
                <a:spcPts val="0"/>
              </a:spcAft>
              <a:buClr>
                <a:schemeClr val="dk1"/>
              </a:buClr>
              <a:buSzPts val="1000"/>
              <a:buFont typeface="Arial"/>
              <a:buNone/>
              <a:defRPr sz="1000"/>
            </a:lvl4pPr>
            <a:lvl5pPr marL="2286000" lvl="4" indent="-228600" algn="l">
              <a:spcBef>
                <a:spcPts val="200"/>
              </a:spcBef>
              <a:spcAft>
                <a:spcPts val="0"/>
              </a:spcAft>
              <a:buClr>
                <a:schemeClr val="dk1"/>
              </a:buClr>
              <a:buSzPts val="1000"/>
              <a:buFont typeface="Arial"/>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8" name="Google Shape;78;p29"/>
          <p:cNvSpPr txBox="1">
            <a:spLocks noGrp="1"/>
          </p:cNvSpPr>
          <p:nvPr>
            <p:ph type="ftr" idx="11"/>
          </p:nvPr>
        </p:nvSpPr>
        <p:spPr>
          <a:xfrm>
            <a:off x="7843520" y="6358778"/>
            <a:ext cx="3860800" cy="370115"/>
          </a:xfrm>
          <a:prstGeom prst="rect">
            <a:avLst/>
          </a:prstGeom>
          <a:noFill/>
          <a:ln>
            <a:noFill/>
          </a:ln>
        </p:spPr>
        <p:txBody>
          <a:bodyPr spcFirstLastPara="1" wrap="square" lIns="91425" tIns="45700" rIns="91425" bIns="45700"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000000"/>
              </a:solidFill>
            </a:endParaRPr>
          </a:p>
        </p:txBody>
      </p:sp>
    </p:spTree>
    <p:extLst>
      <p:ext uri="{BB962C8B-B14F-4D97-AF65-F5344CB8AC3E}">
        <p14:creationId xmlns:p14="http://schemas.microsoft.com/office/powerpoint/2010/main" val="14454696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9"/>
        <p:cNvGrpSpPr/>
        <p:nvPr/>
      </p:nvGrpSpPr>
      <p:grpSpPr>
        <a:xfrm>
          <a:off x="0" y="0"/>
          <a:ext cx="0" cy="0"/>
          <a:chOff x="0" y="0"/>
          <a:chExt cx="0" cy="0"/>
        </a:xfrm>
      </p:grpSpPr>
      <p:sp>
        <p:nvSpPr>
          <p:cNvPr id="80" name="Google Shape;80;p30"/>
          <p:cNvSpPr txBox="1">
            <a:spLocks noGrp="1"/>
          </p:cNvSpPr>
          <p:nvPr>
            <p:ph type="title"/>
          </p:nvPr>
        </p:nvSpPr>
        <p:spPr>
          <a:xfrm>
            <a:off x="391886" y="242092"/>
            <a:ext cx="11312434" cy="922338"/>
          </a:xfrm>
          <a:prstGeom prst="rect">
            <a:avLst/>
          </a:prstGeom>
          <a:noFill/>
          <a:ln>
            <a:noFill/>
          </a:ln>
        </p:spPr>
        <p:txBody>
          <a:bodyPr spcFirstLastPara="1" wrap="square" lIns="162000" tIns="45700" rIns="91425" bIns="45700" anchor="ctr" anchorCtr="0">
            <a:noAutofit/>
          </a:bodyPr>
          <a:lstStyle>
            <a:lvl1pPr lvl="0" algn="l">
              <a:spcBef>
                <a:spcPts val="0"/>
              </a:spcBef>
              <a:spcAft>
                <a:spcPts val="0"/>
              </a:spcAft>
              <a:buSzPts val="1400"/>
              <a:buNone/>
              <a:defRPr b="1">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30"/>
          <p:cNvSpPr txBox="1">
            <a:spLocks noGrp="1"/>
          </p:cNvSpPr>
          <p:nvPr>
            <p:ph type="body" idx="1"/>
          </p:nvPr>
        </p:nvSpPr>
        <p:spPr>
          <a:xfrm rot="5400000">
            <a:off x="3553234" y="-1706744"/>
            <a:ext cx="4989739" cy="11312434"/>
          </a:xfrm>
          <a:prstGeom prst="rect">
            <a:avLst/>
          </a:prstGeom>
          <a:noFill/>
          <a:ln>
            <a:noFill/>
          </a:ln>
        </p:spPr>
        <p:txBody>
          <a:bodyPr spcFirstLastPara="1" wrap="square" lIns="91425" tIns="45700" rIns="91425" bIns="45700" anchor="t" anchorCtr="0">
            <a:noAutofit/>
          </a:bodyPr>
          <a:lstStyle>
            <a:lvl1pPr marL="457200" lvl="0" indent="-431800" algn="l">
              <a:spcBef>
                <a:spcPts val="640"/>
              </a:spcBef>
              <a:spcAft>
                <a:spcPts val="0"/>
              </a:spcAft>
              <a:buSzPts val="3200"/>
              <a:buFont typeface="Playwrite GB J"/>
              <a:buChar char="•"/>
              <a:defRPr>
                <a:solidFill>
                  <a:srgbClr val="595959"/>
                </a:solidFill>
                <a:latin typeface="Playwrite GB J"/>
                <a:ea typeface="Playwrite GB J"/>
                <a:cs typeface="Playwrite GB J"/>
                <a:sym typeface="Playwrite GB J"/>
              </a:defRPr>
            </a:lvl1pPr>
            <a:lvl2pPr marL="914400" lvl="1" indent="-406400" algn="l">
              <a:spcBef>
                <a:spcPts val="560"/>
              </a:spcBef>
              <a:spcAft>
                <a:spcPts val="0"/>
              </a:spcAft>
              <a:buClr>
                <a:srgbClr val="7F7F7F"/>
              </a:buClr>
              <a:buSzPts val="2800"/>
              <a:buChar char="•"/>
              <a:defRPr>
                <a:solidFill>
                  <a:srgbClr val="7F7F7F"/>
                </a:solidFill>
                <a:latin typeface="Playwrite GB J"/>
                <a:ea typeface="Playwrite GB J"/>
                <a:cs typeface="Playwrite GB J"/>
                <a:sym typeface="Playwrite GB J"/>
              </a:defRPr>
            </a:lvl2pPr>
            <a:lvl3pPr marL="1371600" lvl="2" indent="-381000" algn="l">
              <a:spcBef>
                <a:spcPts val="480"/>
              </a:spcBef>
              <a:spcAft>
                <a:spcPts val="0"/>
              </a:spcAft>
              <a:buClr>
                <a:srgbClr val="7F7F7F"/>
              </a:buClr>
              <a:buSzPts val="2400"/>
              <a:buFont typeface="Playwrite GB J"/>
              <a:buChar char="•"/>
              <a:defRPr>
                <a:solidFill>
                  <a:srgbClr val="7F7F7F"/>
                </a:solidFill>
                <a:latin typeface="Playwrite GB J"/>
                <a:ea typeface="Playwrite GB J"/>
                <a:cs typeface="Playwrite GB J"/>
                <a:sym typeface="Playwrite GB J"/>
              </a:defRPr>
            </a:lvl3pPr>
            <a:lvl4pPr marL="1828800" lvl="3" indent="-355600" algn="l">
              <a:spcBef>
                <a:spcPts val="400"/>
              </a:spcBef>
              <a:spcAft>
                <a:spcPts val="0"/>
              </a:spcAft>
              <a:buClr>
                <a:srgbClr val="A5A5A5"/>
              </a:buClr>
              <a:buSzPts val="2000"/>
              <a:buFont typeface="Playwrite GB J"/>
              <a:buChar char="–"/>
              <a:defRPr>
                <a:solidFill>
                  <a:srgbClr val="A5A5A5"/>
                </a:solidFill>
                <a:latin typeface="Playwrite GB J"/>
                <a:ea typeface="Playwrite GB J"/>
                <a:cs typeface="Playwrite GB J"/>
                <a:sym typeface="Playwrite GB J"/>
              </a:defRPr>
            </a:lvl4pPr>
            <a:lvl5pPr marL="2286000" lvl="4" indent="-342900" algn="l">
              <a:spcBef>
                <a:spcPts val="36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30"/>
          <p:cNvSpPr txBox="1">
            <a:spLocks noGrp="1"/>
          </p:cNvSpPr>
          <p:nvPr>
            <p:ph type="ftr" idx="11"/>
          </p:nvPr>
        </p:nvSpPr>
        <p:spPr>
          <a:xfrm>
            <a:off x="7843520" y="6358778"/>
            <a:ext cx="3860800" cy="370115"/>
          </a:xfrm>
          <a:prstGeom prst="rect">
            <a:avLst/>
          </a:prstGeom>
          <a:noFill/>
          <a:ln>
            <a:noFill/>
          </a:ln>
        </p:spPr>
        <p:txBody>
          <a:bodyPr spcFirstLastPara="1" wrap="square" lIns="91425" tIns="45700" rIns="91425" bIns="45700"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000000"/>
              </a:solidFill>
            </a:endParaRPr>
          </a:p>
        </p:txBody>
      </p:sp>
    </p:spTree>
    <p:extLst>
      <p:ext uri="{BB962C8B-B14F-4D97-AF65-F5344CB8AC3E}">
        <p14:creationId xmlns:p14="http://schemas.microsoft.com/office/powerpoint/2010/main" val="42568640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83"/>
        <p:cNvGrpSpPr/>
        <p:nvPr/>
      </p:nvGrpSpPr>
      <p:grpSpPr>
        <a:xfrm>
          <a:off x="0" y="0"/>
          <a:ext cx="0" cy="0"/>
          <a:chOff x="0" y="0"/>
          <a:chExt cx="0" cy="0"/>
        </a:xfrm>
      </p:grpSpPr>
      <p:sp>
        <p:nvSpPr>
          <p:cNvPr id="84" name="Google Shape;84;p31"/>
          <p:cNvSpPr txBox="1">
            <a:spLocks noGrp="1"/>
          </p:cNvSpPr>
          <p:nvPr>
            <p:ph type="title"/>
          </p:nvPr>
        </p:nvSpPr>
        <p:spPr>
          <a:xfrm rot="5400000">
            <a:off x="7769491" y="2053961"/>
            <a:ext cx="5894388" cy="2307167"/>
          </a:xfrm>
          <a:prstGeom prst="rect">
            <a:avLst/>
          </a:prstGeom>
          <a:noFill/>
          <a:ln>
            <a:noFill/>
          </a:ln>
        </p:spPr>
        <p:txBody>
          <a:bodyPr spcFirstLastPara="1" wrap="square" lIns="162000" tIns="45700" rIns="91425" bIns="45700" anchor="ctr" anchorCtr="0">
            <a:noAutofit/>
          </a:bodyPr>
          <a:lstStyle>
            <a:lvl1pPr lvl="0" algn="l">
              <a:spcBef>
                <a:spcPts val="0"/>
              </a:spcBef>
              <a:spcAft>
                <a:spcPts val="0"/>
              </a:spcAft>
              <a:buSzPts val="1400"/>
              <a:buNone/>
              <a:defRPr b="1">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31"/>
          <p:cNvSpPr txBox="1">
            <a:spLocks noGrp="1"/>
          </p:cNvSpPr>
          <p:nvPr>
            <p:ph type="body" idx="1"/>
          </p:nvPr>
        </p:nvSpPr>
        <p:spPr>
          <a:xfrm rot="5400000">
            <a:off x="3052498" y="-152664"/>
            <a:ext cx="5894388" cy="6720416"/>
          </a:xfrm>
          <a:prstGeom prst="rect">
            <a:avLst/>
          </a:prstGeom>
          <a:noFill/>
          <a:ln>
            <a:noFill/>
          </a:ln>
        </p:spPr>
        <p:txBody>
          <a:bodyPr spcFirstLastPara="1" wrap="square" lIns="91425" tIns="45700" rIns="91425" bIns="45700" anchor="t" anchorCtr="0">
            <a:noAutofit/>
          </a:bodyPr>
          <a:lstStyle>
            <a:lvl1pPr marL="457200" lvl="0" indent="-431800" algn="l">
              <a:spcBef>
                <a:spcPts val="640"/>
              </a:spcBef>
              <a:spcAft>
                <a:spcPts val="0"/>
              </a:spcAft>
              <a:buSzPts val="3200"/>
              <a:buFont typeface="Playwrite GB J"/>
              <a:buChar char="•"/>
              <a:defRPr>
                <a:solidFill>
                  <a:srgbClr val="595959"/>
                </a:solidFill>
                <a:latin typeface="Playwrite GB J"/>
                <a:ea typeface="Playwrite GB J"/>
                <a:cs typeface="Playwrite GB J"/>
                <a:sym typeface="Playwrite GB J"/>
              </a:defRPr>
            </a:lvl1pPr>
            <a:lvl2pPr marL="914400" lvl="1" indent="-406400" algn="l">
              <a:spcBef>
                <a:spcPts val="560"/>
              </a:spcBef>
              <a:spcAft>
                <a:spcPts val="0"/>
              </a:spcAft>
              <a:buClr>
                <a:srgbClr val="7F7F7F"/>
              </a:buClr>
              <a:buSzPts val="2800"/>
              <a:buChar char="•"/>
              <a:defRPr>
                <a:solidFill>
                  <a:srgbClr val="7F7F7F"/>
                </a:solidFill>
                <a:latin typeface="Playwrite GB J"/>
                <a:ea typeface="Playwrite GB J"/>
                <a:cs typeface="Playwrite GB J"/>
                <a:sym typeface="Playwrite GB J"/>
              </a:defRPr>
            </a:lvl2pPr>
            <a:lvl3pPr marL="1371600" lvl="2" indent="-381000" algn="l">
              <a:spcBef>
                <a:spcPts val="480"/>
              </a:spcBef>
              <a:spcAft>
                <a:spcPts val="0"/>
              </a:spcAft>
              <a:buClr>
                <a:srgbClr val="7F7F7F"/>
              </a:buClr>
              <a:buSzPts val="2400"/>
              <a:buFont typeface="Playwrite GB J"/>
              <a:buChar char="•"/>
              <a:defRPr>
                <a:solidFill>
                  <a:srgbClr val="7F7F7F"/>
                </a:solidFill>
                <a:latin typeface="Playwrite GB J"/>
                <a:ea typeface="Playwrite GB J"/>
                <a:cs typeface="Playwrite GB J"/>
                <a:sym typeface="Playwrite GB J"/>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6" name="Google Shape;86;p31"/>
          <p:cNvSpPr txBox="1">
            <a:spLocks noGrp="1"/>
          </p:cNvSpPr>
          <p:nvPr>
            <p:ph type="ftr" idx="11"/>
          </p:nvPr>
        </p:nvSpPr>
        <p:spPr>
          <a:xfrm>
            <a:off x="7843520" y="6358778"/>
            <a:ext cx="3860800" cy="370115"/>
          </a:xfrm>
          <a:prstGeom prst="rect">
            <a:avLst/>
          </a:prstGeom>
          <a:noFill/>
          <a:ln>
            <a:noFill/>
          </a:ln>
        </p:spPr>
        <p:txBody>
          <a:bodyPr spcFirstLastPara="1" wrap="square" lIns="91425" tIns="45700" rIns="91425" bIns="45700"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solidFill>
                <a:srgbClr val="000000"/>
              </a:solidFill>
            </a:endParaRPr>
          </a:p>
        </p:txBody>
      </p:sp>
    </p:spTree>
    <p:extLst>
      <p:ext uri="{BB962C8B-B14F-4D97-AF65-F5344CB8AC3E}">
        <p14:creationId xmlns:p14="http://schemas.microsoft.com/office/powerpoint/2010/main" val="7717328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7/18/2026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1F7FA"/>
        </a:solidFill>
        <a:effectLst/>
      </p:bgPr>
    </p:bg>
    <p:spTree>
      <p:nvGrpSpPr>
        <p:cNvPr id="1" name="Shape 9"/>
        <p:cNvGrpSpPr/>
        <p:nvPr/>
      </p:nvGrpSpPr>
      <p:grpSpPr>
        <a:xfrm>
          <a:off x="0" y="0"/>
          <a:ext cx="0" cy="0"/>
          <a:chOff x="0" y="0"/>
          <a:chExt cx="0" cy="0"/>
        </a:xfrm>
      </p:grpSpPr>
      <p:sp>
        <p:nvSpPr>
          <p:cNvPr id="10" name="Google Shape;10;p16"/>
          <p:cNvSpPr txBox="1">
            <a:spLocks noGrp="1"/>
          </p:cNvSpPr>
          <p:nvPr>
            <p:ph type="title"/>
          </p:nvPr>
        </p:nvSpPr>
        <p:spPr>
          <a:xfrm>
            <a:off x="391886" y="242092"/>
            <a:ext cx="11312434" cy="922338"/>
          </a:xfrm>
          <a:prstGeom prst="rect">
            <a:avLst/>
          </a:prstGeom>
          <a:noFill/>
          <a:ln>
            <a:noFill/>
          </a:ln>
        </p:spPr>
        <p:txBody>
          <a:bodyPr spcFirstLastPara="1" wrap="square" lIns="162000" tIns="45700" rIns="91425" bIns="45700" anchor="ctr" anchorCtr="0">
            <a:noAutofit/>
          </a:bodyPr>
          <a:lstStyle>
            <a:lvl1pPr marR="0" lvl="0" algn="l" rtl="0">
              <a:spcBef>
                <a:spcPts val="0"/>
              </a:spcBef>
              <a:spcAft>
                <a:spcPts val="0"/>
              </a:spcAft>
              <a:buSzPts val="1400"/>
              <a:buNone/>
              <a:defRPr sz="3600" b="1" i="0" u="none" strike="noStrike" cap="none">
                <a:solidFill>
                  <a:srgbClr val="3366CC"/>
                </a:solidFill>
                <a:latin typeface="Playwrite GB J"/>
                <a:ea typeface="Playwrite GB J"/>
                <a:cs typeface="Playwrite GB J"/>
                <a:sym typeface="Playwrite GB J"/>
              </a:defRPr>
            </a:lvl1pPr>
            <a:lvl2pPr marR="0" lvl="1" algn="l" rtl="0">
              <a:spcBef>
                <a:spcPts val="0"/>
              </a:spcBef>
              <a:spcAft>
                <a:spcPts val="0"/>
              </a:spcAft>
              <a:buSzPts val="1400"/>
              <a:buNone/>
              <a:defRPr sz="3600" b="1" i="0" u="none" strike="noStrike" cap="none">
                <a:solidFill>
                  <a:schemeClr val="dk1"/>
                </a:solidFill>
                <a:latin typeface="Balthazar"/>
                <a:ea typeface="Balthazar"/>
                <a:cs typeface="Balthazar"/>
                <a:sym typeface="Balthazar"/>
              </a:defRPr>
            </a:lvl2pPr>
            <a:lvl3pPr marR="0" lvl="2" algn="l" rtl="0">
              <a:spcBef>
                <a:spcPts val="0"/>
              </a:spcBef>
              <a:spcAft>
                <a:spcPts val="0"/>
              </a:spcAft>
              <a:buSzPts val="1400"/>
              <a:buNone/>
              <a:defRPr sz="3600" b="1" i="0" u="none" strike="noStrike" cap="none">
                <a:solidFill>
                  <a:schemeClr val="dk1"/>
                </a:solidFill>
                <a:latin typeface="Balthazar"/>
                <a:ea typeface="Balthazar"/>
                <a:cs typeface="Balthazar"/>
                <a:sym typeface="Balthazar"/>
              </a:defRPr>
            </a:lvl3pPr>
            <a:lvl4pPr marR="0" lvl="3" algn="l" rtl="0">
              <a:spcBef>
                <a:spcPts val="0"/>
              </a:spcBef>
              <a:spcAft>
                <a:spcPts val="0"/>
              </a:spcAft>
              <a:buSzPts val="1400"/>
              <a:buNone/>
              <a:defRPr sz="3600" b="1" i="0" u="none" strike="noStrike" cap="none">
                <a:solidFill>
                  <a:schemeClr val="dk1"/>
                </a:solidFill>
                <a:latin typeface="Balthazar"/>
                <a:ea typeface="Balthazar"/>
                <a:cs typeface="Balthazar"/>
                <a:sym typeface="Balthazar"/>
              </a:defRPr>
            </a:lvl4pPr>
            <a:lvl5pPr marR="0" lvl="4" algn="l" rtl="0">
              <a:spcBef>
                <a:spcPts val="0"/>
              </a:spcBef>
              <a:spcAft>
                <a:spcPts val="0"/>
              </a:spcAft>
              <a:buSzPts val="1400"/>
              <a:buNone/>
              <a:defRPr sz="3600" b="1" i="0" u="none" strike="noStrike" cap="none">
                <a:solidFill>
                  <a:schemeClr val="dk1"/>
                </a:solidFill>
                <a:latin typeface="Balthazar"/>
                <a:ea typeface="Balthazar"/>
                <a:cs typeface="Balthazar"/>
                <a:sym typeface="Balthazar"/>
              </a:defRPr>
            </a:lvl5pPr>
            <a:lvl6pPr marR="0" lvl="5" algn="l" rtl="0">
              <a:spcBef>
                <a:spcPts val="0"/>
              </a:spcBef>
              <a:spcAft>
                <a:spcPts val="0"/>
              </a:spcAft>
              <a:buSzPts val="1400"/>
              <a:buNone/>
              <a:defRPr sz="3600" b="1" i="0" u="none" strike="noStrike" cap="none">
                <a:solidFill>
                  <a:schemeClr val="dk1"/>
                </a:solidFill>
                <a:latin typeface="Balthazar"/>
                <a:ea typeface="Balthazar"/>
                <a:cs typeface="Balthazar"/>
                <a:sym typeface="Balthazar"/>
              </a:defRPr>
            </a:lvl6pPr>
            <a:lvl7pPr marR="0" lvl="6" algn="l" rtl="0">
              <a:spcBef>
                <a:spcPts val="0"/>
              </a:spcBef>
              <a:spcAft>
                <a:spcPts val="0"/>
              </a:spcAft>
              <a:buSzPts val="1400"/>
              <a:buNone/>
              <a:defRPr sz="3600" b="1" i="0" u="none" strike="noStrike" cap="none">
                <a:solidFill>
                  <a:schemeClr val="dk1"/>
                </a:solidFill>
                <a:latin typeface="Balthazar"/>
                <a:ea typeface="Balthazar"/>
                <a:cs typeface="Balthazar"/>
                <a:sym typeface="Balthazar"/>
              </a:defRPr>
            </a:lvl7pPr>
            <a:lvl8pPr marR="0" lvl="7" algn="l" rtl="0">
              <a:spcBef>
                <a:spcPts val="0"/>
              </a:spcBef>
              <a:spcAft>
                <a:spcPts val="0"/>
              </a:spcAft>
              <a:buSzPts val="1400"/>
              <a:buNone/>
              <a:defRPr sz="3600" b="1" i="0" u="none" strike="noStrike" cap="none">
                <a:solidFill>
                  <a:schemeClr val="dk1"/>
                </a:solidFill>
                <a:latin typeface="Balthazar"/>
                <a:ea typeface="Balthazar"/>
                <a:cs typeface="Balthazar"/>
                <a:sym typeface="Balthazar"/>
              </a:defRPr>
            </a:lvl8pPr>
            <a:lvl9pPr marR="0" lvl="8" algn="l" rtl="0">
              <a:spcBef>
                <a:spcPts val="0"/>
              </a:spcBef>
              <a:spcAft>
                <a:spcPts val="0"/>
              </a:spcAft>
              <a:buSzPts val="1400"/>
              <a:buNone/>
              <a:defRPr sz="3600" b="1" i="0" u="none" strike="noStrike" cap="none">
                <a:solidFill>
                  <a:schemeClr val="dk1"/>
                </a:solidFill>
                <a:latin typeface="Balthazar"/>
                <a:ea typeface="Balthazar"/>
                <a:cs typeface="Balthazar"/>
                <a:sym typeface="Balthazar"/>
              </a:defRPr>
            </a:lvl9pPr>
          </a:lstStyle>
          <a:p>
            <a:endParaRPr/>
          </a:p>
        </p:txBody>
      </p:sp>
      <p:sp>
        <p:nvSpPr>
          <p:cNvPr id="11" name="Google Shape;11;p16"/>
          <p:cNvSpPr txBox="1">
            <a:spLocks noGrp="1"/>
          </p:cNvSpPr>
          <p:nvPr>
            <p:ph type="body" idx="1"/>
          </p:nvPr>
        </p:nvSpPr>
        <p:spPr>
          <a:xfrm>
            <a:off x="391886" y="1454603"/>
            <a:ext cx="11312434" cy="4989739"/>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640"/>
              </a:spcBef>
              <a:spcAft>
                <a:spcPts val="0"/>
              </a:spcAft>
              <a:buClr>
                <a:schemeClr val="lt2"/>
              </a:buClr>
              <a:buSzPts val="3200"/>
              <a:buFont typeface="Arial"/>
              <a:buChar char="•"/>
              <a:defRPr sz="3200" b="0" i="0" u="none" strike="noStrike" cap="none">
                <a:solidFill>
                  <a:schemeClr val="dk1"/>
                </a:solidFill>
                <a:latin typeface="Arial"/>
                <a:ea typeface="Arial"/>
                <a:cs typeface="Arial"/>
                <a:sym typeface="Arial"/>
              </a:defRPr>
            </a:lvl1pPr>
            <a:lvl2pPr marL="914400" marR="0" lvl="1" indent="-406400" algn="l" rtl="0">
              <a:spcBef>
                <a:spcPts val="560"/>
              </a:spcBef>
              <a:spcAft>
                <a:spcPts val="0"/>
              </a:spcAft>
              <a:buClr>
                <a:srgbClr val="595959"/>
              </a:buClr>
              <a:buSzPts val="2800"/>
              <a:buFont typeface="Arial"/>
              <a:buChar char="•"/>
              <a:defRPr sz="2800" b="0" i="0" u="none" strike="noStrike" cap="none">
                <a:solidFill>
                  <a:srgbClr val="595959"/>
                </a:solidFill>
                <a:latin typeface="Playwrite GB J"/>
                <a:ea typeface="Playwrite GB J"/>
                <a:cs typeface="Playwrite GB J"/>
                <a:sym typeface="Playwrite GB J"/>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 name="Google Shape;12;p16"/>
          <p:cNvSpPr txBox="1">
            <a:spLocks noGrp="1"/>
          </p:cNvSpPr>
          <p:nvPr>
            <p:ph type="ftr" idx="11"/>
          </p:nvPr>
        </p:nvSpPr>
        <p:spPr>
          <a:xfrm>
            <a:off x="7843520" y="6358778"/>
            <a:ext cx="3860800" cy="370115"/>
          </a:xfrm>
          <a:prstGeom prst="rect">
            <a:avLst/>
          </a:prstGeom>
          <a:noFill/>
          <a:ln>
            <a:noFill/>
          </a:ln>
        </p:spPr>
        <p:txBody>
          <a:bodyPr spcFirstLastPara="1" wrap="square" lIns="91425" tIns="45700" rIns="91425" bIns="45700" anchor="t" anchorCtr="0">
            <a:noAutofit/>
          </a:bodyPr>
          <a:lstStyle>
            <a:lvl1pPr marR="0" lvl="0" algn="ctr"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pPr defTabSz="914400">
              <a:buClr>
                <a:srgbClr val="000000"/>
              </a:buClr>
              <a:buFont typeface="Arial"/>
              <a:buNone/>
            </a:pPr>
            <a:endParaRPr kern="0">
              <a:solidFill>
                <a:srgbClr val="000000"/>
              </a:solidFill>
            </a:endParaRPr>
          </a:p>
        </p:txBody>
      </p:sp>
      <p:cxnSp>
        <p:nvCxnSpPr>
          <p:cNvPr id="13" name="Google Shape;13;p16"/>
          <p:cNvCxnSpPr/>
          <p:nvPr/>
        </p:nvCxnSpPr>
        <p:spPr>
          <a:xfrm>
            <a:off x="391886" y="1164428"/>
            <a:ext cx="11312433" cy="1"/>
          </a:xfrm>
          <a:prstGeom prst="straightConnector1">
            <a:avLst/>
          </a:prstGeom>
          <a:noFill/>
          <a:ln w="28575" cap="flat" cmpd="sng">
            <a:solidFill>
              <a:srgbClr val="3366FF"/>
            </a:solidFill>
            <a:prstDash val="solid"/>
            <a:round/>
            <a:headEnd type="none" w="med" len="med"/>
            <a:tailEnd type="none" w="med" len="med"/>
          </a:ln>
        </p:spPr>
      </p:cxnSp>
      <p:cxnSp>
        <p:nvCxnSpPr>
          <p:cNvPr id="14" name="Google Shape;14;p16"/>
          <p:cNvCxnSpPr/>
          <p:nvPr/>
        </p:nvCxnSpPr>
        <p:spPr>
          <a:xfrm>
            <a:off x="12192000" y="0"/>
            <a:ext cx="0" cy="6857999"/>
          </a:xfrm>
          <a:prstGeom prst="straightConnector1">
            <a:avLst/>
          </a:prstGeom>
          <a:noFill/>
          <a:ln w="28575" cap="flat" cmpd="sng">
            <a:solidFill>
              <a:srgbClr val="3366FF"/>
            </a:solidFill>
            <a:prstDash val="solid"/>
            <a:round/>
            <a:headEnd type="none" w="med" len="med"/>
            <a:tailEnd type="none" w="med" len="med"/>
          </a:ln>
        </p:spPr>
      </p:cxnSp>
      <p:cxnSp>
        <p:nvCxnSpPr>
          <p:cNvPr id="15" name="Google Shape;15;p16"/>
          <p:cNvCxnSpPr/>
          <p:nvPr/>
        </p:nvCxnSpPr>
        <p:spPr>
          <a:xfrm>
            <a:off x="0" y="1"/>
            <a:ext cx="0" cy="6857999"/>
          </a:xfrm>
          <a:prstGeom prst="straightConnector1">
            <a:avLst/>
          </a:prstGeom>
          <a:noFill/>
          <a:ln w="28575" cap="flat" cmpd="sng">
            <a:solidFill>
              <a:srgbClr val="3366FF"/>
            </a:solidFill>
            <a:prstDash val="solid"/>
            <a:round/>
            <a:headEnd type="none" w="med" len="med"/>
            <a:tailEnd type="none" w="med" len="med"/>
          </a:ln>
        </p:spPr>
      </p:cxnSp>
    </p:spTree>
    <p:extLst>
      <p:ext uri="{BB962C8B-B14F-4D97-AF65-F5344CB8AC3E}">
        <p14:creationId xmlns:p14="http://schemas.microsoft.com/office/powerpoint/2010/main" val="31302062"/>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7.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6.png"/><Relationship Id="rId7" Type="http://schemas.openxmlformats.org/officeDocument/2006/relationships/image" Target="../media/image19.png"/><Relationship Id="rId12"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media/image23.png"/><Relationship Id="rId5" Type="http://schemas.openxmlformats.org/officeDocument/2006/relationships/image" Target="../media/image18.png"/><Relationship Id="rId10" Type="http://schemas.openxmlformats.org/officeDocument/2006/relationships/image" Target="../media/image22.png"/><Relationship Id="rId4" Type="http://schemas.openxmlformats.org/officeDocument/2006/relationships/image" Target="../media/image17.png"/><Relationship Id="rId9" Type="http://schemas.openxmlformats.org/officeDocument/2006/relationships/image" Target="../media/image21.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3FAF9"/>
        </a:solidFill>
        <a:effectLst/>
      </p:bgPr>
    </p:bg>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2"/>
          <a:stretch>
            <a:fillRect/>
          </a:stretch>
        </p:blipFill>
        <p:spPr>
          <a:xfrm>
            <a:off x="0" y="0"/>
            <a:ext cx="12192000" cy="6858000"/>
          </a:xfrm>
          <a:prstGeom prst="rect">
            <a:avLst/>
          </a:prstGeom>
        </p:spPr>
      </p:pic>
      <p:pic>
        <p:nvPicPr>
          <p:cNvPr id="3" name="Picture 2" descr="image.png"/>
          <p:cNvPicPr>
            <a:picLocks noChangeAspect="1"/>
          </p:cNvPicPr>
          <p:nvPr/>
        </p:nvPicPr>
        <p:blipFill>
          <a:blip r:embed="rId3"/>
          <a:stretch>
            <a:fillRect/>
          </a:stretch>
        </p:blipFill>
        <p:spPr>
          <a:xfrm>
            <a:off x="5038725" y="2317551"/>
            <a:ext cx="2114550" cy="381000"/>
          </a:xfrm>
          <a:prstGeom prst="rect">
            <a:avLst/>
          </a:prstGeom>
        </p:spPr>
      </p:pic>
      <p:pic>
        <p:nvPicPr>
          <p:cNvPr id="4" name="Picture 3" descr="image.png"/>
          <p:cNvPicPr>
            <a:picLocks noChangeAspect="1"/>
          </p:cNvPicPr>
          <p:nvPr/>
        </p:nvPicPr>
        <p:blipFill>
          <a:blip r:embed="rId4"/>
          <a:stretch>
            <a:fillRect/>
          </a:stretch>
        </p:blipFill>
        <p:spPr>
          <a:xfrm>
            <a:off x="0" y="6715125"/>
            <a:ext cx="12192000" cy="142875"/>
          </a:xfrm>
          <a:prstGeom prst="rect">
            <a:avLst/>
          </a:prstGeom>
        </p:spPr>
      </p:pic>
      <p:sp>
        <p:nvSpPr>
          <p:cNvPr id="5" name="TextBox 4"/>
          <p:cNvSpPr txBox="1"/>
          <p:nvPr/>
        </p:nvSpPr>
        <p:spPr>
          <a:xfrm>
            <a:off x="2815589" y="2841426"/>
            <a:ext cx="6560820" cy="635198"/>
          </a:xfrm>
          <a:prstGeom prst="rect">
            <a:avLst/>
          </a:prstGeom>
          <a:noFill/>
        </p:spPr>
        <p:txBody>
          <a:bodyPr wrap="square" lIns="0" tIns="0" rIns="0" bIns="0" anchor="t">
            <a:spAutoFit/>
          </a:bodyPr>
          <a:lstStyle/>
          <a:p>
            <a:pPr algn="ctr">
              <a:lnSpc>
                <a:spcPts val="5002"/>
              </a:lnSpc>
            </a:pPr>
            <a:r>
              <a:rPr sz="4350" b="1" i="0" u="none">
                <a:solidFill>
                  <a:srgbClr val="0F4C5C"/>
                </a:solidFill>
                <a:latin typeface="Quicksand"/>
              </a:rPr>
              <a:t>Our Trip to London Zoo</a:t>
            </a:r>
          </a:p>
        </p:txBody>
      </p:sp>
      <p:sp>
        <p:nvSpPr>
          <p:cNvPr id="6" name="TextBox 5"/>
          <p:cNvSpPr txBox="1"/>
          <p:nvPr/>
        </p:nvSpPr>
        <p:spPr>
          <a:xfrm>
            <a:off x="2776537" y="3619500"/>
            <a:ext cx="6638925" cy="331440"/>
          </a:xfrm>
          <a:prstGeom prst="rect">
            <a:avLst/>
          </a:prstGeom>
          <a:noFill/>
        </p:spPr>
        <p:txBody>
          <a:bodyPr wrap="square" lIns="0" tIns="0" rIns="0" bIns="0" anchor="t">
            <a:spAutoFit/>
          </a:bodyPr>
          <a:lstStyle/>
          <a:p>
            <a:pPr algn="ctr">
              <a:lnSpc>
                <a:spcPts val="2610"/>
              </a:lnSpc>
            </a:pPr>
            <a:r>
              <a:rPr sz="1800" b="0" i="0" u="none">
                <a:solidFill>
                  <a:srgbClr val="5C6F72"/>
                </a:solidFill>
                <a:latin typeface="Nunito SemiBold"/>
              </a:rPr>
              <a:t>Exploring Interdependence and Learning How to Save Our Seas</a:t>
            </a:r>
          </a:p>
        </p:txBody>
      </p:sp>
      <p:sp>
        <p:nvSpPr>
          <p:cNvPr id="7" name="TextBox 6"/>
          <p:cNvSpPr txBox="1"/>
          <p:nvPr/>
        </p:nvSpPr>
        <p:spPr>
          <a:xfrm>
            <a:off x="4395787" y="4236690"/>
            <a:ext cx="3400425" cy="303758"/>
          </a:xfrm>
          <a:prstGeom prst="rect">
            <a:avLst/>
          </a:prstGeom>
          <a:noFill/>
        </p:spPr>
        <p:txBody>
          <a:bodyPr wrap="square" lIns="0" tIns="0" rIns="0" bIns="0" anchor="t">
            <a:spAutoFit/>
          </a:bodyPr>
          <a:lstStyle/>
          <a:p>
            <a:pPr algn="ctr">
              <a:lnSpc>
                <a:spcPts val="2392"/>
              </a:lnSpc>
            </a:pPr>
            <a:r>
              <a:rPr sz="1650" b="1" i="0" u="none">
                <a:solidFill>
                  <a:srgbClr val="FB8B24"/>
                </a:solidFill>
                <a:latin typeface="Nunito"/>
              </a:rPr>
              <a:t>Year One | Theme: Saving the Seas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2"/>
          <p:cNvSpPr txBox="1">
            <a:spLocks noGrp="1"/>
          </p:cNvSpPr>
          <p:nvPr>
            <p:ph type="ctrTitle"/>
          </p:nvPr>
        </p:nvSpPr>
        <p:spPr>
          <a:xfrm>
            <a:off x="4183510" y="381000"/>
            <a:ext cx="7552771" cy="382905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GB" sz="2600" u="sng" dirty="0"/>
              <a:t>Harmony principle</a:t>
            </a:r>
            <a:r>
              <a:rPr lang="en-GB" sz="2600" dirty="0"/>
              <a:t>: Interdependence</a:t>
            </a:r>
            <a:br>
              <a:rPr lang="en-GB" sz="2600" dirty="0"/>
            </a:br>
            <a:r>
              <a:rPr lang="en-GB" sz="2600" dirty="0"/>
              <a:t> </a:t>
            </a:r>
            <a:br>
              <a:rPr lang="en-GB" sz="2600" dirty="0"/>
            </a:br>
            <a:r>
              <a:rPr lang="en-GB" sz="2600" dirty="0"/>
              <a:t/>
            </a:r>
            <a:br>
              <a:rPr lang="en-GB" sz="2600" dirty="0"/>
            </a:br>
            <a:r>
              <a:rPr lang="en-GB" sz="2600" u="sng" dirty="0"/>
              <a:t>Enquiry driver</a:t>
            </a:r>
            <a:r>
              <a:rPr lang="en-GB" sz="2600" dirty="0"/>
              <a:t>:  How do we save the seas?</a:t>
            </a:r>
            <a:br>
              <a:rPr lang="en-GB" sz="2600" dirty="0"/>
            </a:br>
            <a:r>
              <a:rPr lang="en-GB" sz="2600" dirty="0"/>
              <a:t/>
            </a:r>
            <a:br>
              <a:rPr lang="en-GB" sz="2600" dirty="0"/>
            </a:br>
            <a:r>
              <a:rPr lang="en-GB" sz="2600" u="sng" dirty="0"/>
              <a:t>Weekly question</a:t>
            </a:r>
            <a:r>
              <a:rPr lang="en-GB" sz="2600" dirty="0"/>
              <a:t>:  </a:t>
            </a:r>
            <a:br>
              <a:rPr lang="en-GB" sz="2600" dirty="0"/>
            </a:br>
            <a:r>
              <a:rPr lang="en-GB" sz="1000" dirty="0"/>
              <a:t>What do we like about the beach?</a:t>
            </a:r>
            <a:br>
              <a:rPr lang="en-GB" sz="1000" dirty="0"/>
            </a:br>
            <a:r>
              <a:rPr lang="en-GB" sz="1000" dirty="0"/>
              <a:t>Why is the sea important?</a:t>
            </a:r>
            <a:br>
              <a:rPr lang="en-GB" sz="1000" dirty="0"/>
            </a:br>
            <a:r>
              <a:rPr lang="en-GB" sz="1000" dirty="0"/>
              <a:t>How am I unique?</a:t>
            </a:r>
            <a:br>
              <a:rPr lang="en-GB" sz="1000" dirty="0"/>
            </a:br>
            <a:r>
              <a:rPr lang="en-GB" sz="1000" dirty="0"/>
              <a:t>How am I special?</a:t>
            </a:r>
            <a:br>
              <a:rPr lang="en-GB" sz="1000" dirty="0"/>
            </a:br>
            <a:r>
              <a:rPr lang="en-GB" sz="1000" dirty="0"/>
              <a:t>What is my talent?</a:t>
            </a:r>
            <a:br>
              <a:rPr lang="en-GB" sz="1000" dirty="0"/>
            </a:br>
            <a:r>
              <a:rPr lang="en-GB" sz="1000" dirty="0"/>
              <a:t>How do different people help the community?</a:t>
            </a:r>
            <a:r>
              <a:rPr lang="en-GB" sz="2600" dirty="0"/>
              <a:t/>
            </a:r>
            <a:br>
              <a:rPr lang="en-GB" sz="2600" dirty="0"/>
            </a:br>
            <a:endParaRPr sz="2600" dirty="0"/>
          </a:p>
        </p:txBody>
      </p:sp>
      <p:sp>
        <p:nvSpPr>
          <p:cNvPr id="99" name="Google Shape;99;p2"/>
          <p:cNvSpPr txBox="1">
            <a:spLocks noGrp="1"/>
          </p:cNvSpPr>
          <p:nvPr>
            <p:ph type="subTitle" idx="1"/>
          </p:nvPr>
        </p:nvSpPr>
        <p:spPr>
          <a:xfrm>
            <a:off x="4183510" y="4359339"/>
            <a:ext cx="7552772" cy="580874"/>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2600"/>
              <a:buFont typeface="Playwrite GB J"/>
              <a:buNone/>
            </a:pPr>
            <a:r>
              <a:rPr lang="en-GB" sz="2600" u="sng" dirty="0"/>
              <a:t>Navigate characteristics</a:t>
            </a:r>
            <a:r>
              <a:rPr lang="en-GB" sz="2600" dirty="0"/>
              <a:t>: </a:t>
            </a:r>
            <a:endParaRPr dirty="0"/>
          </a:p>
          <a:p>
            <a:pPr marL="0" lvl="0" indent="0" algn="l" rtl="0">
              <a:spcBef>
                <a:spcPts val="520"/>
              </a:spcBef>
              <a:spcAft>
                <a:spcPts val="0"/>
              </a:spcAft>
              <a:buSzPts val="2600"/>
              <a:buFont typeface="Playwrite GB J"/>
              <a:buNone/>
            </a:pPr>
            <a:r>
              <a:rPr lang="en-US" sz="2600" dirty="0"/>
              <a:t>Honesty</a:t>
            </a:r>
            <a:endParaRPr sz="2600" dirty="0"/>
          </a:p>
        </p:txBody>
      </p:sp>
    </p:spTree>
    <p:extLst>
      <p:ext uri="{BB962C8B-B14F-4D97-AF65-F5344CB8AC3E}">
        <p14:creationId xmlns:p14="http://schemas.microsoft.com/office/powerpoint/2010/main" val="33014314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3FAF9"/>
        </a:solidFill>
        <a:effectLst/>
      </p:bgPr>
    </p:bg>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2"/>
          <a:stretch>
            <a:fillRect/>
          </a:stretch>
        </p:blipFill>
        <p:spPr>
          <a:xfrm>
            <a:off x="0" y="0"/>
            <a:ext cx="12192000" cy="6858000"/>
          </a:xfrm>
          <a:prstGeom prst="rect">
            <a:avLst/>
          </a:prstGeom>
        </p:spPr>
      </p:pic>
      <p:pic>
        <p:nvPicPr>
          <p:cNvPr id="3" name="Picture 2" descr="image.png"/>
          <p:cNvPicPr>
            <a:picLocks noChangeAspect="1"/>
          </p:cNvPicPr>
          <p:nvPr/>
        </p:nvPicPr>
        <p:blipFill>
          <a:blip r:embed="rId3"/>
          <a:stretch>
            <a:fillRect/>
          </a:stretch>
        </p:blipFill>
        <p:spPr>
          <a:xfrm>
            <a:off x="762000" y="2253704"/>
            <a:ext cx="1714500" cy="381000"/>
          </a:xfrm>
          <a:prstGeom prst="rect">
            <a:avLst/>
          </a:prstGeom>
        </p:spPr>
      </p:pic>
      <p:pic>
        <p:nvPicPr>
          <p:cNvPr id="4" name="Picture 3" descr="image.png"/>
          <p:cNvPicPr>
            <a:picLocks noChangeAspect="1"/>
          </p:cNvPicPr>
          <p:nvPr/>
        </p:nvPicPr>
        <p:blipFill>
          <a:blip r:embed="rId4"/>
          <a:stretch>
            <a:fillRect/>
          </a:stretch>
        </p:blipFill>
        <p:spPr>
          <a:xfrm>
            <a:off x="6334125" y="1881187"/>
            <a:ext cx="5095875" cy="3810000"/>
          </a:xfrm>
          <a:prstGeom prst="rect">
            <a:avLst/>
          </a:prstGeom>
        </p:spPr>
      </p:pic>
      <p:pic>
        <p:nvPicPr>
          <p:cNvPr id="5" name="Picture 4" descr="image.png"/>
          <p:cNvPicPr>
            <a:picLocks noChangeAspect="1"/>
          </p:cNvPicPr>
          <p:nvPr/>
        </p:nvPicPr>
        <p:blipFill>
          <a:blip r:embed="rId5"/>
          <a:stretch>
            <a:fillRect/>
          </a:stretch>
        </p:blipFill>
        <p:spPr>
          <a:xfrm>
            <a:off x="0" y="6715125"/>
            <a:ext cx="12192000" cy="142875"/>
          </a:xfrm>
          <a:prstGeom prst="rect">
            <a:avLst/>
          </a:prstGeom>
        </p:spPr>
      </p:pic>
      <p:sp>
        <p:nvSpPr>
          <p:cNvPr id="6" name="TextBox 5"/>
          <p:cNvSpPr txBox="1"/>
          <p:nvPr/>
        </p:nvSpPr>
        <p:spPr>
          <a:xfrm>
            <a:off x="762000" y="571500"/>
            <a:ext cx="11201400" cy="476250"/>
          </a:xfrm>
          <a:prstGeom prst="rect">
            <a:avLst/>
          </a:prstGeom>
          <a:noFill/>
        </p:spPr>
        <p:txBody>
          <a:bodyPr wrap="square" lIns="0" tIns="0" rIns="0" bIns="0" anchor="t">
            <a:spAutoFit/>
          </a:bodyPr>
          <a:lstStyle/>
          <a:p>
            <a:pPr algn="l"/>
            <a:r>
              <a:rPr sz="3000" b="1" i="0" u="none">
                <a:solidFill>
                  <a:srgbClr val="0F4C5C"/>
                </a:solidFill>
                <a:latin typeface="Quicksand"/>
              </a:rPr>
              <a:t>Learning Interdependence</a:t>
            </a:r>
          </a:p>
        </p:txBody>
      </p:sp>
      <p:sp>
        <p:nvSpPr>
          <p:cNvPr id="7" name="TextBox 6"/>
          <p:cNvSpPr txBox="1"/>
          <p:nvPr/>
        </p:nvSpPr>
        <p:spPr>
          <a:xfrm>
            <a:off x="762000" y="2872829"/>
            <a:ext cx="5350668" cy="314325"/>
          </a:xfrm>
          <a:prstGeom prst="rect">
            <a:avLst/>
          </a:prstGeom>
          <a:noFill/>
        </p:spPr>
        <p:txBody>
          <a:bodyPr wrap="square" lIns="0" tIns="0" rIns="0" bIns="0" anchor="t">
            <a:spAutoFit/>
          </a:bodyPr>
          <a:lstStyle/>
          <a:p>
            <a:pPr algn="l"/>
            <a:r>
              <a:rPr sz="1950" b="1" i="0" u="none">
                <a:solidFill>
                  <a:srgbClr val="E36414"/>
                </a:solidFill>
                <a:latin typeface="Quicksand"/>
              </a:rPr>
              <a:t>We are all connected!</a:t>
            </a:r>
          </a:p>
        </p:txBody>
      </p:sp>
      <p:sp>
        <p:nvSpPr>
          <p:cNvPr id="8" name="TextBox 7"/>
          <p:cNvSpPr txBox="1"/>
          <p:nvPr/>
        </p:nvSpPr>
        <p:spPr>
          <a:xfrm>
            <a:off x="762000" y="3301454"/>
            <a:ext cx="5095875" cy="607516"/>
          </a:xfrm>
          <a:prstGeom prst="rect">
            <a:avLst/>
          </a:prstGeom>
          <a:noFill/>
        </p:spPr>
        <p:txBody>
          <a:bodyPr wrap="square" lIns="0" tIns="0" rIns="0" bIns="0" anchor="t">
            <a:spAutoFit/>
          </a:bodyPr>
          <a:lstStyle/>
          <a:p>
            <a:pPr algn="l">
              <a:lnSpc>
                <a:spcPts val="2392"/>
              </a:lnSpc>
            </a:pPr>
            <a:r>
              <a:rPr sz="1650" b="0" i="0" u="none">
                <a:solidFill>
                  <a:srgbClr val="0F4C5C"/>
                </a:solidFill>
                <a:latin typeface="Nunito SemiBold"/>
              </a:rPr>
              <a:t>To learn more about Interdependence we visited the zoo.</a:t>
            </a:r>
          </a:p>
        </p:txBody>
      </p:sp>
      <p:sp>
        <p:nvSpPr>
          <p:cNvPr id="9" name="TextBox 8"/>
          <p:cNvSpPr txBox="1"/>
          <p:nvPr/>
        </p:nvSpPr>
        <p:spPr>
          <a:xfrm>
            <a:off x="762000" y="4099470"/>
            <a:ext cx="5095875" cy="1219200"/>
          </a:xfrm>
          <a:prstGeom prst="rect">
            <a:avLst/>
          </a:prstGeom>
          <a:noFill/>
        </p:spPr>
        <p:txBody>
          <a:bodyPr wrap="square" lIns="0" tIns="0" rIns="0" bIns="0" anchor="t">
            <a:spAutoFit/>
          </a:bodyPr>
          <a:lstStyle/>
          <a:p>
            <a:pPr algn="l">
              <a:lnSpc>
                <a:spcPts val="2400"/>
              </a:lnSpc>
            </a:pPr>
            <a:r>
              <a:rPr sz="1500" b="0" i="0" u="none">
                <a:solidFill>
                  <a:srgbClr val="1D2D44"/>
                </a:solidFill>
                <a:latin typeface="Nunito"/>
              </a:rPr>
              <a:t>We learnt that all animals depend on each other, on their keepers, and on us to survive! Just like the tigers, camels, and owls at the zoo need their habitats looked after, the ocean animals need us to protect their homes too.</a:t>
            </a:r>
          </a:p>
        </p:txBody>
      </p:sp>
      <p:pic>
        <p:nvPicPr>
          <p:cNvPr id="10" name="Picture 9" descr="image.png"/>
          <p:cNvPicPr>
            <a:picLocks noChangeAspect="1"/>
          </p:cNvPicPr>
          <p:nvPr/>
        </p:nvPicPr>
        <p:blipFill>
          <a:blip r:embed="rId6"/>
          <a:stretch>
            <a:fillRect/>
          </a:stretch>
        </p:blipFill>
        <p:spPr>
          <a:xfrm>
            <a:off x="6410325" y="1957387"/>
            <a:ext cx="4943475" cy="3657600"/>
          </a:xfrm>
          <a:prstGeom prst="rect">
            <a:avLst/>
          </a:prstGeom>
        </p:spPr>
      </p:pic>
      <p:pic>
        <p:nvPicPr>
          <p:cNvPr id="11" name="Picture 10"/>
          <p:cNvPicPr>
            <a:picLocks noChangeAspect="1"/>
          </p:cNvPicPr>
          <p:nvPr/>
        </p:nvPicPr>
        <p:blipFill>
          <a:blip r:embed="rId7"/>
          <a:stretch>
            <a:fillRect/>
          </a:stretch>
        </p:blipFill>
        <p:spPr>
          <a:xfrm>
            <a:off x="6410325" y="-29808"/>
            <a:ext cx="5143500" cy="68580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3FAF9"/>
        </a:solidFill>
        <a:effectLst/>
      </p:bgPr>
    </p:bg>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2"/>
          <a:stretch>
            <a:fillRect/>
          </a:stretch>
        </p:blipFill>
        <p:spPr>
          <a:xfrm>
            <a:off x="0" y="0"/>
            <a:ext cx="12192000" cy="6858000"/>
          </a:xfrm>
          <a:prstGeom prst="rect">
            <a:avLst/>
          </a:prstGeom>
        </p:spPr>
      </p:pic>
      <p:pic>
        <p:nvPicPr>
          <p:cNvPr id="3" name="Picture 2" descr="image.png"/>
          <p:cNvPicPr>
            <a:picLocks noChangeAspect="1"/>
          </p:cNvPicPr>
          <p:nvPr/>
        </p:nvPicPr>
        <p:blipFill>
          <a:blip r:embed="rId3"/>
          <a:stretch>
            <a:fillRect/>
          </a:stretch>
        </p:blipFill>
        <p:spPr>
          <a:xfrm>
            <a:off x="762000" y="2195512"/>
            <a:ext cx="5191125" cy="3181350"/>
          </a:xfrm>
          <a:prstGeom prst="rect">
            <a:avLst/>
          </a:prstGeom>
        </p:spPr>
      </p:pic>
      <p:pic>
        <p:nvPicPr>
          <p:cNvPr id="4" name="Picture 3" descr="image.png"/>
          <p:cNvPicPr>
            <a:picLocks noChangeAspect="1"/>
          </p:cNvPicPr>
          <p:nvPr/>
        </p:nvPicPr>
        <p:blipFill>
          <a:blip r:embed="rId4"/>
          <a:stretch>
            <a:fillRect/>
          </a:stretch>
        </p:blipFill>
        <p:spPr>
          <a:xfrm>
            <a:off x="6238875" y="2195512"/>
            <a:ext cx="5191125" cy="3181350"/>
          </a:xfrm>
          <a:prstGeom prst="rect">
            <a:avLst/>
          </a:prstGeom>
        </p:spPr>
      </p:pic>
      <p:pic>
        <p:nvPicPr>
          <p:cNvPr id="5" name="Picture 4" descr="image.png"/>
          <p:cNvPicPr>
            <a:picLocks noChangeAspect="1"/>
          </p:cNvPicPr>
          <p:nvPr/>
        </p:nvPicPr>
        <p:blipFill>
          <a:blip r:embed="rId5"/>
          <a:stretch>
            <a:fillRect/>
          </a:stretch>
        </p:blipFill>
        <p:spPr>
          <a:xfrm>
            <a:off x="1114425" y="2547937"/>
            <a:ext cx="1304925" cy="381000"/>
          </a:xfrm>
          <a:prstGeom prst="rect">
            <a:avLst/>
          </a:prstGeom>
        </p:spPr>
      </p:pic>
      <p:pic>
        <p:nvPicPr>
          <p:cNvPr id="6" name="Picture 5" descr="image.png"/>
          <p:cNvPicPr>
            <a:picLocks noChangeAspect="1"/>
          </p:cNvPicPr>
          <p:nvPr/>
        </p:nvPicPr>
        <p:blipFill>
          <a:blip r:embed="rId6"/>
          <a:stretch>
            <a:fillRect/>
          </a:stretch>
        </p:blipFill>
        <p:spPr>
          <a:xfrm>
            <a:off x="6591300" y="2547937"/>
            <a:ext cx="1323975" cy="381000"/>
          </a:xfrm>
          <a:prstGeom prst="rect">
            <a:avLst/>
          </a:prstGeom>
        </p:spPr>
      </p:pic>
      <p:pic>
        <p:nvPicPr>
          <p:cNvPr id="7" name="Picture 6" descr="image.png"/>
          <p:cNvPicPr>
            <a:picLocks noChangeAspect="1"/>
          </p:cNvPicPr>
          <p:nvPr/>
        </p:nvPicPr>
        <p:blipFill>
          <a:blip r:embed="rId7"/>
          <a:stretch>
            <a:fillRect/>
          </a:stretch>
        </p:blipFill>
        <p:spPr>
          <a:xfrm>
            <a:off x="0" y="6715125"/>
            <a:ext cx="12192000" cy="142875"/>
          </a:xfrm>
          <a:prstGeom prst="rect">
            <a:avLst/>
          </a:prstGeom>
        </p:spPr>
      </p:pic>
      <p:sp>
        <p:nvSpPr>
          <p:cNvPr id="8" name="TextBox 7"/>
          <p:cNvSpPr txBox="1"/>
          <p:nvPr/>
        </p:nvSpPr>
        <p:spPr>
          <a:xfrm>
            <a:off x="762000" y="571500"/>
            <a:ext cx="11201400" cy="476250"/>
          </a:xfrm>
          <a:prstGeom prst="rect">
            <a:avLst/>
          </a:prstGeom>
          <a:noFill/>
        </p:spPr>
        <p:txBody>
          <a:bodyPr wrap="square" lIns="0" tIns="0" rIns="0" bIns="0" anchor="t">
            <a:spAutoFit/>
          </a:bodyPr>
          <a:lstStyle/>
          <a:p>
            <a:pPr algn="l"/>
            <a:r>
              <a:rPr sz="3000" b="1" i="0" u="none">
                <a:solidFill>
                  <a:srgbClr val="0F4C5C"/>
                </a:solidFill>
                <a:latin typeface="Quicksand"/>
              </a:rPr>
              <a:t>The Beach and The Sea</a:t>
            </a:r>
          </a:p>
        </p:txBody>
      </p:sp>
      <p:sp>
        <p:nvSpPr>
          <p:cNvPr id="9" name="TextBox 8"/>
          <p:cNvSpPr txBox="1"/>
          <p:nvPr/>
        </p:nvSpPr>
        <p:spPr>
          <a:xfrm>
            <a:off x="1114425" y="3071812"/>
            <a:ext cx="4710588" cy="314325"/>
          </a:xfrm>
          <a:prstGeom prst="rect">
            <a:avLst/>
          </a:prstGeom>
          <a:noFill/>
        </p:spPr>
        <p:txBody>
          <a:bodyPr wrap="square" lIns="0" tIns="0" rIns="0" bIns="0" anchor="t">
            <a:spAutoFit/>
          </a:bodyPr>
          <a:lstStyle/>
          <a:p>
            <a:pPr algn="l"/>
            <a:r>
              <a:rPr sz="1950" b="1" i="0" u="none">
                <a:solidFill>
                  <a:srgbClr val="E36414"/>
                </a:solidFill>
                <a:latin typeface="Quicksand"/>
              </a:rPr>
              <a:t>What do we like about the beach?</a:t>
            </a:r>
          </a:p>
        </p:txBody>
      </p:sp>
      <p:sp>
        <p:nvSpPr>
          <p:cNvPr id="10" name="TextBox 9"/>
          <p:cNvSpPr txBox="1"/>
          <p:nvPr/>
        </p:nvSpPr>
        <p:spPr>
          <a:xfrm>
            <a:off x="1114425" y="3500437"/>
            <a:ext cx="4486275" cy="552450"/>
          </a:xfrm>
          <a:prstGeom prst="rect">
            <a:avLst/>
          </a:prstGeom>
          <a:noFill/>
        </p:spPr>
        <p:txBody>
          <a:bodyPr wrap="square" lIns="0" tIns="0" rIns="0" bIns="0" anchor="t">
            <a:spAutoFit/>
          </a:bodyPr>
          <a:lstStyle/>
          <a:p>
            <a:pPr algn="l">
              <a:lnSpc>
                <a:spcPts val="2175"/>
              </a:lnSpc>
            </a:pPr>
            <a:r>
              <a:rPr sz="1500" b="0" i="0" u="none">
                <a:solidFill>
                  <a:srgbClr val="1D2D44"/>
                </a:solidFill>
                <a:latin typeface="Nunito"/>
              </a:rPr>
              <a:t>We love playing in the soft sand, building big sandcastles, and splashing in the cool waves!</a:t>
            </a:r>
          </a:p>
        </p:txBody>
      </p:sp>
      <p:sp>
        <p:nvSpPr>
          <p:cNvPr id="11" name="TextBox 10"/>
          <p:cNvSpPr txBox="1"/>
          <p:nvPr/>
        </p:nvSpPr>
        <p:spPr>
          <a:xfrm>
            <a:off x="1114425" y="4195762"/>
            <a:ext cx="4486275" cy="828675"/>
          </a:xfrm>
          <a:prstGeom prst="rect">
            <a:avLst/>
          </a:prstGeom>
          <a:noFill/>
        </p:spPr>
        <p:txBody>
          <a:bodyPr wrap="square" lIns="0" tIns="0" rIns="0" bIns="0" anchor="t">
            <a:spAutoFit/>
          </a:bodyPr>
          <a:lstStyle/>
          <a:p>
            <a:pPr algn="l">
              <a:lnSpc>
                <a:spcPts val="2175"/>
              </a:lnSpc>
            </a:pPr>
            <a:r>
              <a:rPr sz="1500" b="0" i="0" u="none">
                <a:solidFill>
                  <a:srgbClr val="0F4C5C"/>
                </a:solidFill>
                <a:latin typeface="Nunito SemiBold"/>
              </a:rPr>
              <a:t>Humboldt Penguins at ZSL London Zoo love their sandy "Penguin Beach" just like we do! It's their safe space to sunbathe and nest.</a:t>
            </a:r>
          </a:p>
        </p:txBody>
      </p:sp>
      <p:sp>
        <p:nvSpPr>
          <p:cNvPr id="12" name="TextBox 11"/>
          <p:cNvSpPr txBox="1"/>
          <p:nvPr/>
        </p:nvSpPr>
        <p:spPr>
          <a:xfrm>
            <a:off x="6591300" y="3071812"/>
            <a:ext cx="4710588" cy="314325"/>
          </a:xfrm>
          <a:prstGeom prst="rect">
            <a:avLst/>
          </a:prstGeom>
          <a:noFill/>
        </p:spPr>
        <p:txBody>
          <a:bodyPr wrap="square" lIns="0" tIns="0" rIns="0" bIns="0" anchor="t">
            <a:spAutoFit/>
          </a:bodyPr>
          <a:lstStyle/>
          <a:p>
            <a:pPr algn="l"/>
            <a:r>
              <a:rPr sz="1950" b="1" i="0" u="none">
                <a:solidFill>
                  <a:srgbClr val="E36414"/>
                </a:solidFill>
                <a:latin typeface="Quicksand"/>
              </a:rPr>
              <a:t>Why is the sea important?</a:t>
            </a:r>
          </a:p>
        </p:txBody>
      </p:sp>
      <p:sp>
        <p:nvSpPr>
          <p:cNvPr id="13" name="TextBox 12"/>
          <p:cNvSpPr txBox="1"/>
          <p:nvPr/>
        </p:nvSpPr>
        <p:spPr>
          <a:xfrm>
            <a:off x="6591300" y="3500437"/>
            <a:ext cx="4486275" cy="552450"/>
          </a:xfrm>
          <a:prstGeom prst="rect">
            <a:avLst/>
          </a:prstGeom>
          <a:noFill/>
        </p:spPr>
        <p:txBody>
          <a:bodyPr wrap="square" lIns="0" tIns="0" rIns="0" bIns="0" anchor="t">
            <a:spAutoFit/>
          </a:bodyPr>
          <a:lstStyle/>
          <a:p>
            <a:pPr algn="l">
              <a:lnSpc>
                <a:spcPts val="2175"/>
              </a:lnSpc>
            </a:pPr>
            <a:r>
              <a:rPr sz="1500" b="0" i="0" u="none">
                <a:solidFill>
                  <a:srgbClr val="1D2D44"/>
                </a:solidFill>
                <a:latin typeface="Nunito"/>
              </a:rPr>
              <a:t>The sea is not just water; it is a giant, amazing home for millions of wonderful creatures!</a:t>
            </a:r>
          </a:p>
        </p:txBody>
      </p:sp>
      <p:sp>
        <p:nvSpPr>
          <p:cNvPr id="14" name="TextBox 13"/>
          <p:cNvSpPr txBox="1"/>
          <p:nvPr/>
        </p:nvSpPr>
        <p:spPr>
          <a:xfrm>
            <a:off x="6591300" y="4195762"/>
            <a:ext cx="4486275" cy="828675"/>
          </a:xfrm>
          <a:prstGeom prst="rect">
            <a:avLst/>
          </a:prstGeom>
          <a:noFill/>
        </p:spPr>
        <p:txBody>
          <a:bodyPr wrap="square" lIns="0" tIns="0" rIns="0" bIns="0" anchor="t">
            <a:spAutoFit/>
          </a:bodyPr>
          <a:lstStyle/>
          <a:p>
            <a:pPr algn="l">
              <a:lnSpc>
                <a:spcPts val="2175"/>
              </a:lnSpc>
            </a:pPr>
            <a:r>
              <a:rPr sz="1500" b="0" i="0" u="none">
                <a:solidFill>
                  <a:srgbClr val="0F4C5C"/>
                </a:solidFill>
                <a:latin typeface="Nunito SemiBold"/>
              </a:rPr>
              <a:t>The sea provides fish for penguins to eat. Penguins "fly" through the water to hunt. Without clean seas, they would have no food!</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3FAF9"/>
        </a:solidFill>
        <a:effectLst/>
      </p:bgPr>
    </p:bg>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2"/>
          <a:stretch>
            <a:fillRect/>
          </a:stretch>
        </p:blipFill>
        <p:spPr>
          <a:xfrm>
            <a:off x="0" y="0"/>
            <a:ext cx="12192000" cy="6858000"/>
          </a:xfrm>
          <a:prstGeom prst="rect">
            <a:avLst/>
          </a:prstGeom>
        </p:spPr>
      </p:pic>
      <p:pic>
        <p:nvPicPr>
          <p:cNvPr id="3" name="Picture 2" descr="image.png"/>
          <p:cNvPicPr>
            <a:picLocks noChangeAspect="1"/>
          </p:cNvPicPr>
          <p:nvPr/>
        </p:nvPicPr>
        <p:blipFill>
          <a:blip r:embed="rId3"/>
          <a:stretch>
            <a:fillRect/>
          </a:stretch>
        </p:blipFill>
        <p:spPr>
          <a:xfrm>
            <a:off x="762000" y="2309812"/>
            <a:ext cx="3397150" cy="2952750"/>
          </a:xfrm>
          <a:prstGeom prst="rect">
            <a:avLst/>
          </a:prstGeom>
        </p:spPr>
      </p:pic>
      <p:pic>
        <p:nvPicPr>
          <p:cNvPr id="4" name="Picture 3" descr="image.png"/>
          <p:cNvPicPr>
            <a:picLocks noChangeAspect="1"/>
          </p:cNvPicPr>
          <p:nvPr/>
        </p:nvPicPr>
        <p:blipFill>
          <a:blip r:embed="rId4"/>
          <a:stretch>
            <a:fillRect/>
          </a:stretch>
        </p:blipFill>
        <p:spPr>
          <a:xfrm>
            <a:off x="4397275" y="2309812"/>
            <a:ext cx="3397299" cy="2952750"/>
          </a:xfrm>
          <a:prstGeom prst="rect">
            <a:avLst/>
          </a:prstGeom>
        </p:spPr>
      </p:pic>
      <p:pic>
        <p:nvPicPr>
          <p:cNvPr id="5" name="Picture 4" descr="image.png"/>
          <p:cNvPicPr>
            <a:picLocks noChangeAspect="1"/>
          </p:cNvPicPr>
          <p:nvPr/>
        </p:nvPicPr>
        <p:blipFill>
          <a:blip r:embed="rId5"/>
          <a:stretch>
            <a:fillRect/>
          </a:stretch>
        </p:blipFill>
        <p:spPr>
          <a:xfrm>
            <a:off x="8032700" y="2309812"/>
            <a:ext cx="3397150" cy="2952750"/>
          </a:xfrm>
          <a:prstGeom prst="rect">
            <a:avLst/>
          </a:prstGeom>
        </p:spPr>
      </p:pic>
      <p:pic>
        <p:nvPicPr>
          <p:cNvPr id="6" name="Picture 5" descr="image.png"/>
          <p:cNvPicPr>
            <a:picLocks noChangeAspect="1"/>
          </p:cNvPicPr>
          <p:nvPr/>
        </p:nvPicPr>
        <p:blipFill>
          <a:blip r:embed="rId6"/>
          <a:stretch>
            <a:fillRect/>
          </a:stretch>
        </p:blipFill>
        <p:spPr>
          <a:xfrm>
            <a:off x="0" y="6715125"/>
            <a:ext cx="12192000" cy="142875"/>
          </a:xfrm>
          <a:prstGeom prst="rect">
            <a:avLst/>
          </a:prstGeom>
        </p:spPr>
      </p:pic>
      <p:sp>
        <p:nvSpPr>
          <p:cNvPr id="7" name="TextBox 6"/>
          <p:cNvSpPr txBox="1"/>
          <p:nvPr/>
        </p:nvSpPr>
        <p:spPr>
          <a:xfrm>
            <a:off x="762000" y="571500"/>
            <a:ext cx="11201400" cy="476250"/>
          </a:xfrm>
          <a:prstGeom prst="rect">
            <a:avLst/>
          </a:prstGeom>
          <a:noFill/>
        </p:spPr>
        <p:txBody>
          <a:bodyPr wrap="square" lIns="0" tIns="0" rIns="0" bIns="0" anchor="t">
            <a:spAutoFit/>
          </a:bodyPr>
          <a:lstStyle/>
          <a:p>
            <a:pPr algn="l"/>
            <a:r>
              <a:rPr sz="3000" b="1" i="0" u="none">
                <a:solidFill>
                  <a:srgbClr val="0F4C5C"/>
                </a:solidFill>
                <a:latin typeface="Quicksand"/>
              </a:rPr>
              <a:t>How Do We Save the Seas?</a:t>
            </a:r>
          </a:p>
        </p:txBody>
      </p:sp>
      <p:pic>
        <p:nvPicPr>
          <p:cNvPr id="8" name="Picture 7" descr="image.png"/>
          <p:cNvPicPr>
            <a:picLocks noChangeAspect="1"/>
          </p:cNvPicPr>
          <p:nvPr/>
        </p:nvPicPr>
        <p:blipFill>
          <a:blip r:embed="rId7"/>
          <a:stretch>
            <a:fillRect/>
          </a:stretch>
        </p:blipFill>
        <p:spPr>
          <a:xfrm>
            <a:off x="2151012" y="2614612"/>
            <a:ext cx="619125" cy="619125"/>
          </a:xfrm>
          <a:prstGeom prst="rect">
            <a:avLst/>
          </a:prstGeom>
        </p:spPr>
      </p:pic>
      <p:sp>
        <p:nvSpPr>
          <p:cNvPr id="9" name="TextBox 8"/>
          <p:cNvSpPr txBox="1"/>
          <p:nvPr/>
        </p:nvSpPr>
        <p:spPr>
          <a:xfrm>
            <a:off x="1395442" y="3424237"/>
            <a:ext cx="2130266" cy="314325"/>
          </a:xfrm>
          <a:prstGeom prst="rect">
            <a:avLst/>
          </a:prstGeom>
          <a:noFill/>
        </p:spPr>
        <p:txBody>
          <a:bodyPr wrap="square" lIns="0" tIns="0" rIns="0" bIns="0" anchor="t">
            <a:spAutoFit/>
          </a:bodyPr>
          <a:lstStyle/>
          <a:p>
            <a:pPr algn="ctr"/>
            <a:r>
              <a:rPr sz="1950" b="1" i="0" u="none">
                <a:solidFill>
                  <a:srgbClr val="E36414"/>
                </a:solidFill>
                <a:latin typeface="Quicksand"/>
              </a:rPr>
              <a:t>Say No to Plastic</a:t>
            </a:r>
          </a:p>
        </p:txBody>
      </p:sp>
      <p:sp>
        <p:nvSpPr>
          <p:cNvPr id="10" name="TextBox 9"/>
          <p:cNvSpPr txBox="1"/>
          <p:nvPr/>
        </p:nvSpPr>
        <p:spPr>
          <a:xfrm>
            <a:off x="1066800" y="3852862"/>
            <a:ext cx="2787550" cy="1104900"/>
          </a:xfrm>
          <a:prstGeom prst="rect">
            <a:avLst/>
          </a:prstGeom>
          <a:noFill/>
        </p:spPr>
        <p:txBody>
          <a:bodyPr wrap="square" lIns="0" tIns="0" rIns="0" bIns="0" anchor="t">
            <a:spAutoFit/>
          </a:bodyPr>
          <a:lstStyle/>
          <a:p>
            <a:pPr algn="ctr">
              <a:lnSpc>
                <a:spcPts val="2175"/>
              </a:lnSpc>
            </a:pPr>
            <a:r>
              <a:rPr sz="1500" b="0" i="0" u="none">
                <a:solidFill>
                  <a:srgbClr val="1D2D44"/>
                </a:solidFill>
                <a:latin typeface="Nunito"/>
              </a:rPr>
              <a:t>London Zoo is single-use plastic bottle free! We can save the sea by using </a:t>
            </a:r>
            <a:r>
              <a:rPr sz="1500" b="1" i="0" u="none">
                <a:solidFill>
                  <a:srgbClr val="1D2D44"/>
                </a:solidFill>
                <a:latin typeface="Nunito"/>
              </a:rPr>
              <a:t>reusable water bottles</a:t>
            </a:r>
            <a:r>
              <a:rPr sz="1500" b="0" i="0" u="none">
                <a:solidFill>
                  <a:srgbClr val="1D2D44"/>
                </a:solidFill>
                <a:latin typeface="Nunito"/>
              </a:rPr>
              <a:t> every day.</a:t>
            </a:r>
          </a:p>
        </p:txBody>
      </p:sp>
      <p:pic>
        <p:nvPicPr>
          <p:cNvPr id="11" name="Picture 10" descr="image.png"/>
          <p:cNvPicPr>
            <a:picLocks noChangeAspect="1"/>
          </p:cNvPicPr>
          <p:nvPr/>
        </p:nvPicPr>
        <p:blipFill>
          <a:blip r:embed="rId8"/>
          <a:stretch>
            <a:fillRect/>
          </a:stretch>
        </p:blipFill>
        <p:spPr>
          <a:xfrm>
            <a:off x="5786288" y="2614612"/>
            <a:ext cx="619125" cy="619125"/>
          </a:xfrm>
          <a:prstGeom prst="rect">
            <a:avLst/>
          </a:prstGeom>
        </p:spPr>
      </p:pic>
      <p:sp>
        <p:nvSpPr>
          <p:cNvPr id="12" name="TextBox 11"/>
          <p:cNvSpPr txBox="1"/>
          <p:nvPr/>
        </p:nvSpPr>
        <p:spPr>
          <a:xfrm>
            <a:off x="4840694" y="3424237"/>
            <a:ext cx="2510313" cy="314325"/>
          </a:xfrm>
          <a:prstGeom prst="rect">
            <a:avLst/>
          </a:prstGeom>
          <a:noFill/>
        </p:spPr>
        <p:txBody>
          <a:bodyPr wrap="square" lIns="0" tIns="0" rIns="0" bIns="0" anchor="t">
            <a:spAutoFit/>
          </a:bodyPr>
          <a:lstStyle/>
          <a:p>
            <a:pPr algn="ctr"/>
            <a:r>
              <a:rPr sz="1950" b="1" i="0" u="none">
                <a:solidFill>
                  <a:srgbClr val="E36414"/>
                </a:solidFill>
                <a:latin typeface="Quicksand"/>
              </a:rPr>
              <a:t>Keep Beaches Clean</a:t>
            </a:r>
          </a:p>
        </p:txBody>
      </p:sp>
      <p:sp>
        <p:nvSpPr>
          <p:cNvPr id="13" name="TextBox 12"/>
          <p:cNvSpPr txBox="1"/>
          <p:nvPr/>
        </p:nvSpPr>
        <p:spPr>
          <a:xfrm>
            <a:off x="4702075" y="3852862"/>
            <a:ext cx="2787699" cy="1104900"/>
          </a:xfrm>
          <a:prstGeom prst="rect">
            <a:avLst/>
          </a:prstGeom>
          <a:noFill/>
        </p:spPr>
        <p:txBody>
          <a:bodyPr wrap="square" lIns="0" tIns="0" rIns="0" bIns="0" anchor="t">
            <a:spAutoFit/>
          </a:bodyPr>
          <a:lstStyle/>
          <a:p>
            <a:pPr algn="ctr">
              <a:lnSpc>
                <a:spcPts val="2175"/>
              </a:lnSpc>
            </a:pPr>
            <a:r>
              <a:rPr sz="1500" b="0" i="0" u="none">
                <a:solidFill>
                  <a:srgbClr val="1D2D44"/>
                </a:solidFill>
                <a:latin typeface="Nunito"/>
              </a:rPr>
              <a:t>Plastic in the ocean can hurt penguins. Keeping our local beaches clean means plastic doesn't wash out to sea!</a:t>
            </a:r>
          </a:p>
        </p:txBody>
      </p:sp>
      <p:pic>
        <p:nvPicPr>
          <p:cNvPr id="14" name="Picture 13" descr="image.png"/>
          <p:cNvPicPr>
            <a:picLocks noChangeAspect="1"/>
          </p:cNvPicPr>
          <p:nvPr/>
        </p:nvPicPr>
        <p:blipFill>
          <a:blip r:embed="rId9"/>
          <a:stretch>
            <a:fillRect/>
          </a:stretch>
        </p:blipFill>
        <p:spPr>
          <a:xfrm>
            <a:off x="9421713" y="2614612"/>
            <a:ext cx="619125" cy="619125"/>
          </a:xfrm>
          <a:prstGeom prst="rect">
            <a:avLst/>
          </a:prstGeom>
        </p:spPr>
      </p:pic>
      <p:sp>
        <p:nvSpPr>
          <p:cNvPr id="15" name="TextBox 14"/>
          <p:cNvSpPr txBox="1"/>
          <p:nvPr/>
        </p:nvSpPr>
        <p:spPr>
          <a:xfrm>
            <a:off x="8701147" y="3424237"/>
            <a:ext cx="2060257" cy="314325"/>
          </a:xfrm>
          <a:prstGeom prst="rect">
            <a:avLst/>
          </a:prstGeom>
          <a:noFill/>
        </p:spPr>
        <p:txBody>
          <a:bodyPr wrap="square" lIns="0" tIns="0" rIns="0" bIns="0" anchor="t">
            <a:spAutoFit/>
          </a:bodyPr>
          <a:lstStyle/>
          <a:p>
            <a:pPr algn="ctr"/>
            <a:r>
              <a:rPr sz="1950" b="1" i="0" u="none">
                <a:solidFill>
                  <a:srgbClr val="E36414"/>
                </a:solidFill>
                <a:latin typeface="Quicksand"/>
              </a:rPr>
              <a:t>Reuse &amp; Recycle</a:t>
            </a:r>
          </a:p>
        </p:txBody>
      </p:sp>
      <p:sp>
        <p:nvSpPr>
          <p:cNvPr id="16" name="TextBox 15"/>
          <p:cNvSpPr txBox="1"/>
          <p:nvPr/>
        </p:nvSpPr>
        <p:spPr>
          <a:xfrm>
            <a:off x="8337500" y="3852862"/>
            <a:ext cx="2787550" cy="1104900"/>
          </a:xfrm>
          <a:prstGeom prst="rect">
            <a:avLst/>
          </a:prstGeom>
          <a:noFill/>
        </p:spPr>
        <p:txBody>
          <a:bodyPr wrap="square" lIns="0" tIns="0" rIns="0" bIns="0" anchor="t">
            <a:spAutoFit/>
          </a:bodyPr>
          <a:lstStyle/>
          <a:p>
            <a:pPr algn="ctr">
              <a:lnSpc>
                <a:spcPts val="2175"/>
              </a:lnSpc>
            </a:pPr>
            <a:r>
              <a:rPr sz="1500" b="0" i="0" u="none">
                <a:solidFill>
                  <a:srgbClr val="1D2D44"/>
                </a:solidFill>
                <a:latin typeface="Nunito"/>
              </a:rPr>
              <a:t>Keepers at the zoo make fun feeding puzzles out of clean recycled plastic for penguins. We can recycle our plastic too!</a:t>
            </a:r>
          </a:p>
        </p:txBody>
      </p:sp>
      <p:pic>
        <p:nvPicPr>
          <p:cNvPr id="17" name="Picture 16" descr="image.png"/>
          <p:cNvPicPr>
            <a:picLocks noChangeAspect="1"/>
          </p:cNvPicPr>
          <p:nvPr/>
        </p:nvPicPr>
        <p:blipFill>
          <a:blip r:embed="rId10"/>
          <a:stretch>
            <a:fillRect/>
          </a:stretch>
        </p:blipFill>
        <p:spPr>
          <a:xfrm>
            <a:off x="2327225" y="2790825"/>
            <a:ext cx="266700" cy="266700"/>
          </a:xfrm>
          <a:prstGeom prst="rect">
            <a:avLst/>
          </a:prstGeom>
        </p:spPr>
      </p:pic>
      <p:pic>
        <p:nvPicPr>
          <p:cNvPr id="18" name="Picture 17" descr="image.png"/>
          <p:cNvPicPr>
            <a:picLocks noChangeAspect="1"/>
          </p:cNvPicPr>
          <p:nvPr/>
        </p:nvPicPr>
        <p:blipFill>
          <a:blip r:embed="rId11"/>
          <a:stretch>
            <a:fillRect/>
          </a:stretch>
        </p:blipFill>
        <p:spPr>
          <a:xfrm>
            <a:off x="5943451" y="2790825"/>
            <a:ext cx="304800" cy="266700"/>
          </a:xfrm>
          <a:prstGeom prst="rect">
            <a:avLst/>
          </a:prstGeom>
        </p:spPr>
      </p:pic>
      <p:pic>
        <p:nvPicPr>
          <p:cNvPr id="19" name="Picture 18" descr="image.png"/>
          <p:cNvPicPr>
            <a:picLocks noChangeAspect="1"/>
          </p:cNvPicPr>
          <p:nvPr/>
        </p:nvPicPr>
        <p:blipFill>
          <a:blip r:embed="rId12"/>
          <a:stretch>
            <a:fillRect/>
          </a:stretch>
        </p:blipFill>
        <p:spPr>
          <a:xfrm>
            <a:off x="9597925" y="2790825"/>
            <a:ext cx="266700" cy="2667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3FAF9"/>
        </a:solidFill>
        <a:effectLst/>
      </p:bgPr>
    </p:bg>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2"/>
          <a:stretch>
            <a:fillRect/>
          </a:stretch>
        </p:blipFill>
        <p:spPr>
          <a:xfrm>
            <a:off x="0" y="0"/>
            <a:ext cx="12192000" cy="6858000"/>
          </a:xfrm>
          <a:prstGeom prst="rect">
            <a:avLst/>
          </a:prstGeom>
        </p:spPr>
      </p:pic>
      <p:pic>
        <p:nvPicPr>
          <p:cNvPr id="3" name="Picture 2" descr="image.png"/>
          <p:cNvPicPr>
            <a:picLocks noChangeAspect="1"/>
          </p:cNvPicPr>
          <p:nvPr/>
        </p:nvPicPr>
        <p:blipFill>
          <a:blip r:embed="rId3"/>
          <a:stretch>
            <a:fillRect/>
          </a:stretch>
        </p:blipFill>
        <p:spPr>
          <a:xfrm>
            <a:off x="762000" y="2195512"/>
            <a:ext cx="5191125" cy="3181350"/>
          </a:xfrm>
          <a:prstGeom prst="rect">
            <a:avLst/>
          </a:prstGeom>
        </p:spPr>
      </p:pic>
      <p:pic>
        <p:nvPicPr>
          <p:cNvPr id="4" name="Picture 3" descr="image.png"/>
          <p:cNvPicPr>
            <a:picLocks noChangeAspect="1"/>
          </p:cNvPicPr>
          <p:nvPr/>
        </p:nvPicPr>
        <p:blipFill>
          <a:blip r:embed="rId4"/>
          <a:stretch>
            <a:fillRect/>
          </a:stretch>
        </p:blipFill>
        <p:spPr>
          <a:xfrm>
            <a:off x="6238875" y="2195512"/>
            <a:ext cx="5191125" cy="3181350"/>
          </a:xfrm>
          <a:prstGeom prst="rect">
            <a:avLst/>
          </a:prstGeom>
        </p:spPr>
      </p:pic>
      <p:pic>
        <p:nvPicPr>
          <p:cNvPr id="5" name="Picture 4" descr="image.png"/>
          <p:cNvPicPr>
            <a:picLocks noChangeAspect="1"/>
          </p:cNvPicPr>
          <p:nvPr/>
        </p:nvPicPr>
        <p:blipFill>
          <a:blip r:embed="rId5"/>
          <a:stretch>
            <a:fillRect/>
          </a:stretch>
        </p:blipFill>
        <p:spPr>
          <a:xfrm>
            <a:off x="1114425" y="2547937"/>
            <a:ext cx="1257300" cy="381000"/>
          </a:xfrm>
          <a:prstGeom prst="rect">
            <a:avLst/>
          </a:prstGeom>
        </p:spPr>
      </p:pic>
      <p:pic>
        <p:nvPicPr>
          <p:cNvPr id="6" name="Picture 5" descr="image.png"/>
          <p:cNvPicPr>
            <a:picLocks noChangeAspect="1"/>
          </p:cNvPicPr>
          <p:nvPr/>
        </p:nvPicPr>
        <p:blipFill>
          <a:blip r:embed="rId6"/>
          <a:stretch>
            <a:fillRect/>
          </a:stretch>
        </p:blipFill>
        <p:spPr>
          <a:xfrm>
            <a:off x="6591300" y="2547937"/>
            <a:ext cx="1495425" cy="381000"/>
          </a:xfrm>
          <a:prstGeom prst="rect">
            <a:avLst/>
          </a:prstGeom>
        </p:spPr>
      </p:pic>
      <p:pic>
        <p:nvPicPr>
          <p:cNvPr id="7" name="Picture 6" descr="image.png"/>
          <p:cNvPicPr>
            <a:picLocks noChangeAspect="1"/>
          </p:cNvPicPr>
          <p:nvPr/>
        </p:nvPicPr>
        <p:blipFill>
          <a:blip r:embed="rId7"/>
          <a:stretch>
            <a:fillRect/>
          </a:stretch>
        </p:blipFill>
        <p:spPr>
          <a:xfrm>
            <a:off x="0" y="6715125"/>
            <a:ext cx="12192000" cy="142875"/>
          </a:xfrm>
          <a:prstGeom prst="rect">
            <a:avLst/>
          </a:prstGeom>
        </p:spPr>
      </p:pic>
      <p:sp>
        <p:nvSpPr>
          <p:cNvPr id="8" name="TextBox 7"/>
          <p:cNvSpPr txBox="1"/>
          <p:nvPr/>
        </p:nvSpPr>
        <p:spPr>
          <a:xfrm>
            <a:off x="762000" y="571500"/>
            <a:ext cx="11201400" cy="476250"/>
          </a:xfrm>
          <a:prstGeom prst="rect">
            <a:avLst/>
          </a:prstGeom>
          <a:noFill/>
        </p:spPr>
        <p:txBody>
          <a:bodyPr wrap="square" lIns="0" tIns="0" rIns="0" bIns="0" anchor="t">
            <a:spAutoFit/>
          </a:bodyPr>
          <a:lstStyle/>
          <a:p>
            <a:pPr algn="l"/>
            <a:r>
              <a:rPr sz="3000" b="1" i="0" u="none">
                <a:solidFill>
                  <a:srgbClr val="0F4C5C"/>
                </a:solidFill>
                <a:latin typeface="Quicksand"/>
              </a:rPr>
              <a:t>We Are Unique and Special!</a:t>
            </a:r>
          </a:p>
        </p:txBody>
      </p:sp>
      <p:sp>
        <p:nvSpPr>
          <p:cNvPr id="9" name="TextBox 8"/>
          <p:cNvSpPr txBox="1"/>
          <p:nvPr/>
        </p:nvSpPr>
        <p:spPr>
          <a:xfrm>
            <a:off x="1114425" y="3071812"/>
            <a:ext cx="4710588" cy="314325"/>
          </a:xfrm>
          <a:prstGeom prst="rect">
            <a:avLst/>
          </a:prstGeom>
          <a:noFill/>
        </p:spPr>
        <p:txBody>
          <a:bodyPr wrap="square" lIns="0" tIns="0" rIns="0" bIns="0" anchor="t">
            <a:spAutoFit/>
          </a:bodyPr>
          <a:lstStyle/>
          <a:p>
            <a:pPr algn="l"/>
            <a:r>
              <a:rPr sz="1950" b="1" i="0" u="none">
                <a:solidFill>
                  <a:srgbClr val="E36414"/>
                </a:solidFill>
                <a:latin typeface="Quicksand"/>
              </a:rPr>
              <a:t>How am I unique &amp; special?</a:t>
            </a:r>
          </a:p>
        </p:txBody>
      </p:sp>
      <p:sp>
        <p:nvSpPr>
          <p:cNvPr id="10" name="TextBox 9"/>
          <p:cNvSpPr txBox="1"/>
          <p:nvPr/>
        </p:nvSpPr>
        <p:spPr>
          <a:xfrm>
            <a:off x="1114425" y="3500437"/>
            <a:ext cx="4486275" cy="552450"/>
          </a:xfrm>
          <a:prstGeom prst="rect">
            <a:avLst/>
          </a:prstGeom>
          <a:noFill/>
        </p:spPr>
        <p:txBody>
          <a:bodyPr wrap="square" lIns="0" tIns="0" rIns="0" bIns="0" anchor="t">
            <a:spAutoFit/>
          </a:bodyPr>
          <a:lstStyle/>
          <a:p>
            <a:pPr algn="l">
              <a:lnSpc>
                <a:spcPts val="2175"/>
              </a:lnSpc>
            </a:pPr>
            <a:r>
              <a:rPr sz="1500" b="0" i="0" u="none">
                <a:solidFill>
                  <a:srgbClr val="1D2D44"/>
                </a:solidFill>
                <a:latin typeface="Nunito"/>
              </a:rPr>
              <a:t>At London Zoo, every penguin has a </a:t>
            </a:r>
            <a:r>
              <a:rPr sz="1500" b="1" i="0" u="none">
                <a:solidFill>
                  <a:srgbClr val="1D2D44"/>
                </a:solidFill>
                <a:latin typeface="Nunito"/>
              </a:rPr>
              <a:t>colorful ID armband</a:t>
            </a:r>
            <a:r>
              <a:rPr sz="1500" b="0" i="0" u="none">
                <a:solidFill>
                  <a:srgbClr val="1D2D44"/>
                </a:solidFill>
                <a:latin typeface="Nunito"/>
              </a:rPr>
              <a:t> so keepers know exactly who they are!</a:t>
            </a:r>
          </a:p>
        </p:txBody>
      </p:sp>
      <p:sp>
        <p:nvSpPr>
          <p:cNvPr id="11" name="TextBox 10"/>
          <p:cNvSpPr txBox="1"/>
          <p:nvPr/>
        </p:nvSpPr>
        <p:spPr>
          <a:xfrm>
            <a:off x="1114425" y="4195762"/>
            <a:ext cx="4486275" cy="828675"/>
          </a:xfrm>
          <a:prstGeom prst="rect">
            <a:avLst/>
          </a:prstGeom>
          <a:noFill/>
        </p:spPr>
        <p:txBody>
          <a:bodyPr wrap="square" lIns="0" tIns="0" rIns="0" bIns="0" anchor="t">
            <a:spAutoFit/>
          </a:bodyPr>
          <a:lstStyle/>
          <a:p>
            <a:pPr algn="l">
              <a:lnSpc>
                <a:spcPts val="2175"/>
              </a:lnSpc>
            </a:pPr>
            <a:r>
              <a:rPr sz="1500" b="0" i="0" u="none">
                <a:solidFill>
                  <a:srgbClr val="0F4C5C"/>
                </a:solidFill>
                <a:latin typeface="Nunito SemiBold"/>
              </a:rPr>
              <a:t>Just like those penguins, you are completely unique. There is only one you, and that makes you incredibly special to our classroom community!</a:t>
            </a:r>
          </a:p>
        </p:txBody>
      </p:sp>
      <p:sp>
        <p:nvSpPr>
          <p:cNvPr id="12" name="TextBox 11"/>
          <p:cNvSpPr txBox="1"/>
          <p:nvPr/>
        </p:nvSpPr>
        <p:spPr>
          <a:xfrm>
            <a:off x="6591300" y="3071812"/>
            <a:ext cx="4710588" cy="314325"/>
          </a:xfrm>
          <a:prstGeom prst="rect">
            <a:avLst/>
          </a:prstGeom>
          <a:noFill/>
        </p:spPr>
        <p:txBody>
          <a:bodyPr wrap="square" lIns="0" tIns="0" rIns="0" bIns="0" anchor="t">
            <a:spAutoFit/>
          </a:bodyPr>
          <a:lstStyle/>
          <a:p>
            <a:pPr algn="l"/>
            <a:r>
              <a:rPr sz="1950" b="1" i="0" u="none">
                <a:solidFill>
                  <a:srgbClr val="E36414"/>
                </a:solidFill>
                <a:latin typeface="Quicksand"/>
              </a:rPr>
              <a:t>What is my special talent?</a:t>
            </a:r>
          </a:p>
        </p:txBody>
      </p:sp>
      <p:sp>
        <p:nvSpPr>
          <p:cNvPr id="13" name="TextBox 12"/>
          <p:cNvSpPr txBox="1"/>
          <p:nvPr/>
        </p:nvSpPr>
        <p:spPr>
          <a:xfrm>
            <a:off x="6591300" y="3500437"/>
            <a:ext cx="4486275" cy="552450"/>
          </a:xfrm>
          <a:prstGeom prst="rect">
            <a:avLst/>
          </a:prstGeom>
          <a:noFill/>
        </p:spPr>
        <p:txBody>
          <a:bodyPr wrap="square" lIns="0" tIns="0" rIns="0" bIns="0" anchor="t">
            <a:spAutoFit/>
          </a:bodyPr>
          <a:lstStyle/>
          <a:p>
            <a:pPr algn="l">
              <a:lnSpc>
                <a:spcPts val="2175"/>
              </a:lnSpc>
            </a:pPr>
            <a:r>
              <a:rPr sz="1500" b="0" i="0" u="none">
                <a:solidFill>
                  <a:srgbClr val="1D2D44"/>
                </a:solidFill>
                <a:latin typeface="Nunito"/>
              </a:rPr>
              <a:t>Humboldt penguins have a spectacular talent: they can swim up to </a:t>
            </a:r>
            <a:r>
              <a:rPr sz="1500" b="1" i="0" u="none">
                <a:solidFill>
                  <a:srgbClr val="1D2D44"/>
                </a:solidFill>
                <a:latin typeface="Nunito"/>
              </a:rPr>
              <a:t>30 miles per hour</a:t>
            </a:r>
            <a:r>
              <a:rPr sz="1500" b="0" i="0" u="none">
                <a:solidFill>
                  <a:srgbClr val="1D2D44"/>
                </a:solidFill>
                <a:latin typeface="Nunito"/>
              </a:rPr>
              <a:t>!</a:t>
            </a:r>
          </a:p>
        </p:txBody>
      </p:sp>
      <p:sp>
        <p:nvSpPr>
          <p:cNvPr id="14" name="TextBox 13"/>
          <p:cNvSpPr txBox="1"/>
          <p:nvPr/>
        </p:nvSpPr>
        <p:spPr>
          <a:xfrm>
            <a:off x="6591300" y="4195762"/>
            <a:ext cx="4486275" cy="828675"/>
          </a:xfrm>
          <a:prstGeom prst="rect">
            <a:avLst/>
          </a:prstGeom>
          <a:noFill/>
        </p:spPr>
        <p:txBody>
          <a:bodyPr wrap="square" lIns="0" tIns="0" rIns="0" bIns="0" anchor="t">
            <a:spAutoFit/>
          </a:bodyPr>
          <a:lstStyle/>
          <a:p>
            <a:pPr algn="l">
              <a:lnSpc>
                <a:spcPts val="2175"/>
              </a:lnSpc>
            </a:pPr>
            <a:r>
              <a:rPr sz="1500" b="0" i="0" u="none">
                <a:solidFill>
                  <a:srgbClr val="0F4C5C"/>
                </a:solidFill>
                <a:latin typeface="Nunito SemiBold"/>
              </a:rPr>
              <a:t>We all have different, wonderful talents. Some of us are great at drawing, some at telling jokes, and others at being kind. What is your talent?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3FAF9"/>
        </a:solidFill>
        <a:effectLst/>
      </p:bgPr>
    </p:bg>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2"/>
          <a:stretch>
            <a:fillRect/>
          </a:stretch>
        </p:blipFill>
        <p:spPr>
          <a:xfrm>
            <a:off x="0" y="0"/>
            <a:ext cx="12192000" cy="6858000"/>
          </a:xfrm>
          <a:prstGeom prst="rect">
            <a:avLst/>
          </a:prstGeom>
        </p:spPr>
      </p:pic>
      <p:pic>
        <p:nvPicPr>
          <p:cNvPr id="3" name="Picture 2" descr="image.png"/>
          <p:cNvPicPr>
            <a:picLocks noChangeAspect="1"/>
          </p:cNvPicPr>
          <p:nvPr/>
        </p:nvPicPr>
        <p:blipFill>
          <a:blip r:embed="rId3"/>
          <a:stretch>
            <a:fillRect/>
          </a:stretch>
        </p:blipFill>
        <p:spPr>
          <a:xfrm>
            <a:off x="762000" y="2195512"/>
            <a:ext cx="5191125" cy="3181350"/>
          </a:xfrm>
          <a:prstGeom prst="rect">
            <a:avLst/>
          </a:prstGeom>
        </p:spPr>
      </p:pic>
      <p:pic>
        <p:nvPicPr>
          <p:cNvPr id="4" name="Picture 3" descr="image.png"/>
          <p:cNvPicPr>
            <a:picLocks noChangeAspect="1"/>
          </p:cNvPicPr>
          <p:nvPr/>
        </p:nvPicPr>
        <p:blipFill>
          <a:blip r:embed="rId4"/>
          <a:stretch>
            <a:fillRect/>
          </a:stretch>
        </p:blipFill>
        <p:spPr>
          <a:xfrm>
            <a:off x="6238875" y="2195512"/>
            <a:ext cx="5191125" cy="3181350"/>
          </a:xfrm>
          <a:prstGeom prst="rect">
            <a:avLst/>
          </a:prstGeom>
        </p:spPr>
      </p:pic>
      <p:pic>
        <p:nvPicPr>
          <p:cNvPr id="5" name="Picture 4" descr="image.png"/>
          <p:cNvPicPr>
            <a:picLocks noChangeAspect="1"/>
          </p:cNvPicPr>
          <p:nvPr/>
        </p:nvPicPr>
        <p:blipFill>
          <a:blip r:embed="rId5"/>
          <a:stretch>
            <a:fillRect/>
          </a:stretch>
        </p:blipFill>
        <p:spPr>
          <a:xfrm>
            <a:off x="1114425" y="2547937"/>
            <a:ext cx="1704975" cy="381000"/>
          </a:xfrm>
          <a:prstGeom prst="rect">
            <a:avLst/>
          </a:prstGeom>
        </p:spPr>
      </p:pic>
      <p:pic>
        <p:nvPicPr>
          <p:cNvPr id="6" name="Picture 5" descr="image.png"/>
          <p:cNvPicPr>
            <a:picLocks noChangeAspect="1"/>
          </p:cNvPicPr>
          <p:nvPr/>
        </p:nvPicPr>
        <p:blipFill>
          <a:blip r:embed="rId6"/>
          <a:stretch>
            <a:fillRect/>
          </a:stretch>
        </p:blipFill>
        <p:spPr>
          <a:xfrm>
            <a:off x="6591300" y="2547937"/>
            <a:ext cx="1781175" cy="381000"/>
          </a:xfrm>
          <a:prstGeom prst="rect">
            <a:avLst/>
          </a:prstGeom>
        </p:spPr>
      </p:pic>
      <p:pic>
        <p:nvPicPr>
          <p:cNvPr id="7" name="Picture 6" descr="image.png"/>
          <p:cNvPicPr>
            <a:picLocks noChangeAspect="1"/>
          </p:cNvPicPr>
          <p:nvPr/>
        </p:nvPicPr>
        <p:blipFill>
          <a:blip r:embed="rId7"/>
          <a:stretch>
            <a:fillRect/>
          </a:stretch>
        </p:blipFill>
        <p:spPr>
          <a:xfrm>
            <a:off x="0" y="6715125"/>
            <a:ext cx="12192000" cy="142875"/>
          </a:xfrm>
          <a:prstGeom prst="rect">
            <a:avLst/>
          </a:prstGeom>
        </p:spPr>
      </p:pic>
      <p:sp>
        <p:nvSpPr>
          <p:cNvPr id="8" name="TextBox 7"/>
          <p:cNvSpPr txBox="1"/>
          <p:nvPr/>
        </p:nvSpPr>
        <p:spPr>
          <a:xfrm>
            <a:off x="762000" y="571500"/>
            <a:ext cx="11201400" cy="476250"/>
          </a:xfrm>
          <a:prstGeom prst="rect">
            <a:avLst/>
          </a:prstGeom>
          <a:noFill/>
        </p:spPr>
        <p:txBody>
          <a:bodyPr wrap="square" lIns="0" tIns="0" rIns="0" bIns="0" anchor="t">
            <a:spAutoFit/>
          </a:bodyPr>
          <a:lstStyle/>
          <a:p>
            <a:pPr algn="l"/>
            <a:r>
              <a:rPr sz="3000" b="1" i="0" u="none">
                <a:solidFill>
                  <a:srgbClr val="0F4C5C"/>
                </a:solidFill>
                <a:latin typeface="Quicksand"/>
              </a:rPr>
              <a:t>Our Community &amp; Honesty</a:t>
            </a:r>
          </a:p>
        </p:txBody>
      </p:sp>
      <p:sp>
        <p:nvSpPr>
          <p:cNvPr id="9" name="TextBox 8"/>
          <p:cNvSpPr txBox="1"/>
          <p:nvPr/>
        </p:nvSpPr>
        <p:spPr>
          <a:xfrm>
            <a:off x="1114425" y="3071812"/>
            <a:ext cx="4710588" cy="314325"/>
          </a:xfrm>
          <a:prstGeom prst="rect">
            <a:avLst/>
          </a:prstGeom>
          <a:noFill/>
        </p:spPr>
        <p:txBody>
          <a:bodyPr wrap="square" lIns="0" tIns="0" rIns="0" bIns="0" anchor="t">
            <a:spAutoFit/>
          </a:bodyPr>
          <a:lstStyle/>
          <a:p>
            <a:pPr algn="l"/>
            <a:r>
              <a:rPr sz="1950" b="1" i="0" u="none">
                <a:solidFill>
                  <a:srgbClr val="E36414"/>
                </a:solidFill>
                <a:latin typeface="Quicksand"/>
              </a:rPr>
              <a:t>Helping the community</a:t>
            </a:r>
          </a:p>
        </p:txBody>
      </p:sp>
      <p:sp>
        <p:nvSpPr>
          <p:cNvPr id="10" name="TextBox 9"/>
          <p:cNvSpPr txBox="1"/>
          <p:nvPr/>
        </p:nvSpPr>
        <p:spPr>
          <a:xfrm>
            <a:off x="1114425" y="3500437"/>
            <a:ext cx="4486275" cy="552450"/>
          </a:xfrm>
          <a:prstGeom prst="rect">
            <a:avLst/>
          </a:prstGeom>
          <a:noFill/>
        </p:spPr>
        <p:txBody>
          <a:bodyPr wrap="square" lIns="0" tIns="0" rIns="0" bIns="0" anchor="t">
            <a:spAutoFit/>
          </a:bodyPr>
          <a:lstStyle/>
          <a:p>
            <a:pPr algn="l">
              <a:lnSpc>
                <a:spcPts val="2175"/>
              </a:lnSpc>
            </a:pPr>
            <a:r>
              <a:rPr sz="1500" b="0" i="0" u="none">
                <a:solidFill>
                  <a:srgbClr val="1D2D44"/>
                </a:solidFill>
                <a:latin typeface="Nunito"/>
              </a:rPr>
              <a:t>At the zoo, zookeepers, vets, and cleaners work together to feed animals and protect nature.</a:t>
            </a:r>
          </a:p>
        </p:txBody>
      </p:sp>
      <p:sp>
        <p:nvSpPr>
          <p:cNvPr id="11" name="TextBox 10"/>
          <p:cNvSpPr txBox="1"/>
          <p:nvPr/>
        </p:nvSpPr>
        <p:spPr>
          <a:xfrm>
            <a:off x="1114425" y="4195762"/>
            <a:ext cx="4486275" cy="828675"/>
          </a:xfrm>
          <a:prstGeom prst="rect">
            <a:avLst/>
          </a:prstGeom>
          <a:noFill/>
        </p:spPr>
        <p:txBody>
          <a:bodyPr wrap="square" lIns="0" tIns="0" rIns="0" bIns="0" anchor="t">
            <a:spAutoFit/>
          </a:bodyPr>
          <a:lstStyle/>
          <a:p>
            <a:pPr algn="l">
              <a:lnSpc>
                <a:spcPts val="2175"/>
              </a:lnSpc>
            </a:pPr>
            <a:r>
              <a:rPr sz="1500" b="0" i="0" u="none">
                <a:solidFill>
                  <a:srgbClr val="0F4C5C"/>
                </a:solidFill>
                <a:latin typeface="Nunito SemiBold"/>
              </a:rPr>
              <a:t>We can help our community by picking up litter, recycling, and reminding others to use reusable cups instead of plastic.</a:t>
            </a:r>
          </a:p>
        </p:txBody>
      </p:sp>
      <p:sp>
        <p:nvSpPr>
          <p:cNvPr id="12" name="TextBox 11"/>
          <p:cNvSpPr txBox="1"/>
          <p:nvPr/>
        </p:nvSpPr>
        <p:spPr>
          <a:xfrm>
            <a:off x="6591300" y="3071812"/>
            <a:ext cx="4710588" cy="314325"/>
          </a:xfrm>
          <a:prstGeom prst="rect">
            <a:avLst/>
          </a:prstGeom>
          <a:noFill/>
        </p:spPr>
        <p:txBody>
          <a:bodyPr wrap="square" lIns="0" tIns="0" rIns="0" bIns="0" anchor="t">
            <a:spAutoFit/>
          </a:bodyPr>
          <a:lstStyle/>
          <a:p>
            <a:pPr algn="l"/>
            <a:r>
              <a:rPr sz="1950" b="1" i="0" u="none">
                <a:solidFill>
                  <a:srgbClr val="E36414"/>
                </a:solidFill>
                <a:latin typeface="Quicksand"/>
              </a:rPr>
              <a:t>Honesty protects nature</a:t>
            </a:r>
          </a:p>
        </p:txBody>
      </p:sp>
      <p:sp>
        <p:nvSpPr>
          <p:cNvPr id="13" name="TextBox 12"/>
          <p:cNvSpPr txBox="1"/>
          <p:nvPr/>
        </p:nvSpPr>
        <p:spPr>
          <a:xfrm>
            <a:off x="6591300" y="3500437"/>
            <a:ext cx="4486275" cy="552450"/>
          </a:xfrm>
          <a:prstGeom prst="rect">
            <a:avLst/>
          </a:prstGeom>
          <a:noFill/>
        </p:spPr>
        <p:txBody>
          <a:bodyPr wrap="square" lIns="0" tIns="0" rIns="0" bIns="0" anchor="t">
            <a:spAutoFit/>
          </a:bodyPr>
          <a:lstStyle/>
          <a:p>
            <a:pPr algn="l">
              <a:lnSpc>
                <a:spcPts val="2175"/>
              </a:lnSpc>
            </a:pPr>
            <a:r>
              <a:rPr sz="1500" b="0" i="0" u="none">
                <a:solidFill>
                  <a:srgbClr val="1D2D44"/>
                </a:solidFill>
                <a:latin typeface="Nunito"/>
              </a:rPr>
              <a:t>Honesty means telling the truth and keeping our promises.</a:t>
            </a:r>
          </a:p>
        </p:txBody>
      </p:sp>
      <p:sp>
        <p:nvSpPr>
          <p:cNvPr id="14" name="TextBox 13"/>
          <p:cNvSpPr txBox="1"/>
          <p:nvPr/>
        </p:nvSpPr>
        <p:spPr>
          <a:xfrm>
            <a:off x="6591300" y="4195762"/>
            <a:ext cx="4486275" cy="828675"/>
          </a:xfrm>
          <a:prstGeom prst="rect">
            <a:avLst/>
          </a:prstGeom>
          <a:noFill/>
        </p:spPr>
        <p:txBody>
          <a:bodyPr wrap="square" lIns="0" tIns="0" rIns="0" bIns="0" anchor="t">
            <a:spAutoFit/>
          </a:bodyPr>
          <a:lstStyle/>
          <a:p>
            <a:pPr algn="l">
              <a:lnSpc>
                <a:spcPts val="2175"/>
              </a:lnSpc>
            </a:pPr>
            <a:r>
              <a:rPr sz="1500" b="0" i="0" u="none">
                <a:solidFill>
                  <a:srgbClr val="0F4C5C"/>
                </a:solidFill>
                <a:latin typeface="Nunito SemiBold"/>
              </a:rPr>
              <a:t>Let’s be honest about our plastic use! By tracking how much plastic we use, we can take real, honest steps to use less and help save our wildlife.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3FAF9"/>
        </a:solidFill>
        <a:effectLst/>
      </p:bgPr>
    </p:bg>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2"/>
          <a:stretch>
            <a:fillRect/>
          </a:stretch>
        </p:blipFill>
        <p:spPr>
          <a:xfrm>
            <a:off x="0" y="0"/>
            <a:ext cx="12192000" cy="6858000"/>
          </a:xfrm>
          <a:prstGeom prst="rect">
            <a:avLst/>
          </a:prstGeom>
        </p:spPr>
      </p:pic>
      <p:pic>
        <p:nvPicPr>
          <p:cNvPr id="3" name="Picture 2" descr="image.png"/>
          <p:cNvPicPr>
            <a:picLocks noChangeAspect="1"/>
          </p:cNvPicPr>
          <p:nvPr/>
        </p:nvPicPr>
        <p:blipFill>
          <a:blip r:embed="rId3"/>
          <a:stretch>
            <a:fillRect/>
          </a:stretch>
        </p:blipFill>
        <p:spPr>
          <a:xfrm>
            <a:off x="5062537" y="1683692"/>
            <a:ext cx="2066925" cy="400050"/>
          </a:xfrm>
          <a:prstGeom prst="rect">
            <a:avLst/>
          </a:prstGeom>
        </p:spPr>
      </p:pic>
      <p:pic>
        <p:nvPicPr>
          <p:cNvPr id="4" name="Picture 3" descr="image.png"/>
          <p:cNvPicPr>
            <a:picLocks noChangeAspect="1"/>
          </p:cNvPicPr>
          <p:nvPr/>
        </p:nvPicPr>
        <p:blipFill>
          <a:blip r:embed="rId4"/>
          <a:stretch>
            <a:fillRect/>
          </a:stretch>
        </p:blipFill>
        <p:spPr>
          <a:xfrm>
            <a:off x="0" y="6715125"/>
            <a:ext cx="12192000" cy="142875"/>
          </a:xfrm>
          <a:prstGeom prst="rect">
            <a:avLst/>
          </a:prstGeom>
        </p:spPr>
      </p:pic>
      <p:sp>
        <p:nvSpPr>
          <p:cNvPr id="5" name="TextBox 4"/>
          <p:cNvSpPr txBox="1"/>
          <p:nvPr/>
        </p:nvSpPr>
        <p:spPr>
          <a:xfrm>
            <a:off x="3315652" y="2226617"/>
            <a:ext cx="5560695" cy="635198"/>
          </a:xfrm>
          <a:prstGeom prst="rect">
            <a:avLst/>
          </a:prstGeom>
          <a:noFill/>
        </p:spPr>
        <p:txBody>
          <a:bodyPr wrap="square" lIns="0" tIns="0" rIns="0" bIns="0" anchor="t">
            <a:spAutoFit/>
          </a:bodyPr>
          <a:lstStyle/>
          <a:p>
            <a:pPr algn="ctr">
              <a:lnSpc>
                <a:spcPts val="5002"/>
              </a:lnSpc>
            </a:pPr>
            <a:r>
              <a:rPr sz="4350" b="1" i="0" u="none">
                <a:solidFill>
                  <a:srgbClr val="FB8B24"/>
                </a:solidFill>
                <a:latin typeface="Quicksand"/>
              </a:rPr>
              <a:t>Let's Save the Seas!</a:t>
            </a:r>
          </a:p>
        </p:txBody>
      </p:sp>
      <p:sp>
        <p:nvSpPr>
          <p:cNvPr id="6" name="TextBox 5"/>
          <p:cNvSpPr txBox="1"/>
          <p:nvPr/>
        </p:nvSpPr>
        <p:spPr>
          <a:xfrm>
            <a:off x="2900362" y="3052316"/>
            <a:ext cx="6391275" cy="693241"/>
          </a:xfrm>
          <a:prstGeom prst="rect">
            <a:avLst/>
          </a:prstGeom>
          <a:noFill/>
        </p:spPr>
        <p:txBody>
          <a:bodyPr wrap="square" lIns="0" tIns="0" rIns="0" bIns="0" anchor="t">
            <a:spAutoFit/>
          </a:bodyPr>
          <a:lstStyle/>
          <a:p>
            <a:pPr algn="ctr">
              <a:lnSpc>
                <a:spcPts val="2729"/>
              </a:lnSpc>
            </a:pPr>
            <a:r>
              <a:rPr sz="1950" b="0" i="0" u="none">
                <a:solidFill>
                  <a:srgbClr val="0F4C5C"/>
                </a:solidFill>
                <a:latin typeface="Nunito SemiBold"/>
              </a:rPr>
              <a:t>"We depend on the ocean, and the ocean depends on us. </a:t>
            </a:r>
            <a:r>
              <a:t>
</a:t>
            </a:r>
            <a:r>
              <a:rPr sz="1950" b="0" i="0" u="none">
                <a:solidFill>
                  <a:srgbClr val="0F4C5C"/>
                </a:solidFill>
                <a:latin typeface="Nunito SemiBold"/>
              </a:rPr>
              <a:t> Together, we can make our world plastic-free!"</a:t>
            </a:r>
          </a:p>
        </p:txBody>
      </p:sp>
      <p:sp>
        <p:nvSpPr>
          <p:cNvPr id="7" name="TextBox 6"/>
          <p:cNvSpPr txBox="1"/>
          <p:nvPr/>
        </p:nvSpPr>
        <p:spPr>
          <a:xfrm>
            <a:off x="3948112" y="4031307"/>
            <a:ext cx="4295775" cy="1143000"/>
          </a:xfrm>
          <a:prstGeom prst="rect">
            <a:avLst/>
          </a:prstGeom>
          <a:noFill/>
        </p:spPr>
        <p:txBody>
          <a:bodyPr wrap="square" lIns="0" tIns="0" rIns="0" bIns="0" anchor="ctr">
            <a:spAutoFit/>
          </a:bodyPr>
          <a:lstStyle/>
          <a:p>
            <a:pPr algn="ctr"/>
            <a:r>
              <a:rPr sz="1200" b="1" i="0" u="none">
                <a:solidFill>
                  <a:srgbClr val="FB8B24"/>
                </a:solidFill>
                <a:latin typeface="Nunito"/>
              </a:rPr>
              <a:t>1</a:t>
            </a:r>
            <a:r>
              <a:rPr sz="1200" b="0" i="0" u="none">
                <a:solidFill>
                  <a:srgbClr val="000000"/>
                </a:solidFill>
                <a:latin typeface="Nunito"/>
              </a:rPr>
              <a:t> </a:t>
            </a:r>
            <a:r>
              <a:rPr sz="1200" b="1" i="0" u="none">
                <a:solidFill>
                  <a:srgbClr val="1D2D44"/>
                </a:solidFill>
                <a:latin typeface="Nunito"/>
              </a:rPr>
              <a:t> School community working together </a:t>
            </a:r>
            <a:r>
              <a:t>
</a:t>
            </a:r>
            <a:r>
              <a:rPr sz="1200" b="1" i="0" u="none">
                <a:solidFill>
                  <a:srgbClr val="1D2D44"/>
                </a:solidFill>
                <a:latin typeface="Nunito"/>
              </a:rPr>
              <a:t> to protect our penguin friends!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master for al-noor presentations">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524</Words>
  <Application>Microsoft Office PowerPoint</Application>
  <PresentationFormat>Widescreen</PresentationFormat>
  <Paragraphs>41</Paragraphs>
  <Slides>8</Slides>
  <Notes>1</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8</vt:i4>
      </vt:variant>
    </vt:vector>
  </HeadingPairs>
  <TitlesOfParts>
    <vt:vector size="21" baseType="lpstr">
      <vt:lpstr>Arial</vt:lpstr>
      <vt:lpstr>Arial Black</vt:lpstr>
      <vt:lpstr>Balthazar</vt:lpstr>
      <vt:lpstr>Calibri</vt:lpstr>
      <vt:lpstr>Helvetica Neue</vt:lpstr>
      <vt:lpstr>Nunito</vt:lpstr>
      <vt:lpstr>Nunito SemiBold</vt:lpstr>
      <vt:lpstr>Overlock</vt:lpstr>
      <vt:lpstr>Playwrite GB J</vt:lpstr>
      <vt:lpstr>Quicksand</vt:lpstr>
      <vt:lpstr>Times New Roman</vt:lpstr>
      <vt:lpstr>Office Theme</vt:lpstr>
      <vt:lpstr>master for al-noor presentations</vt:lpstr>
      <vt:lpstr>PowerPoint Presentation</vt:lpstr>
      <vt:lpstr>Harmony principle: Interdependence    Enquiry driver:  How do we save the seas?  Weekly question:   What do we like about the beach? Why is the sea important? How am I unique? How am I special? What is my talent? How do different people help the community? </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huwai</dc:creator>
  <cp:keywords/>
  <dc:description>generated using python-pptx</dc:description>
  <cp:lastModifiedBy>huwai</cp:lastModifiedBy>
  <cp:revision>2</cp:revision>
  <dcterms:created xsi:type="dcterms:W3CDTF">2013-01-27T09:14:16Z</dcterms:created>
  <dcterms:modified xsi:type="dcterms:W3CDTF">2026-07-18T14:26:05Z</dcterms:modified>
  <cp:category/>
</cp:coreProperties>
</file>