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64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1099159"/>
            <a:ext cx="8915399" cy="2262781"/>
          </a:xfrm>
        </p:spPr>
        <p:txBody>
          <a:bodyPr/>
          <a:lstStyle/>
          <a:p>
            <a:pPr algn="ctr"/>
            <a:r>
              <a:rPr lang="en-GB" dirty="0" smtClean="0"/>
              <a:t>Reception Harmony curriculum</a:t>
            </a:r>
            <a:endParaRPr lang="en-GB" dirty="0"/>
          </a:p>
        </p:txBody>
      </p:sp>
      <p:sp>
        <p:nvSpPr>
          <p:cNvPr id="3" name="Subtitle 2"/>
          <p:cNvSpPr>
            <a:spLocks noGrp="1"/>
          </p:cNvSpPr>
          <p:nvPr>
            <p:ph type="subTitle" idx="1"/>
          </p:nvPr>
        </p:nvSpPr>
        <p:spPr/>
        <p:txBody>
          <a:bodyPr>
            <a:normAutofit/>
          </a:bodyPr>
          <a:lstStyle/>
          <a:p>
            <a:r>
              <a:rPr lang="en-GB" sz="4000" dirty="0" smtClean="0"/>
              <a:t>Autumn 1 - The principle of health</a:t>
            </a:r>
            <a:endParaRPr lang="en-GB" sz="4000" dirty="0"/>
          </a:p>
        </p:txBody>
      </p:sp>
    </p:spTree>
    <p:extLst>
      <p:ext uri="{BB962C8B-B14F-4D97-AF65-F5344CB8AC3E}">
        <p14:creationId xmlns:p14="http://schemas.microsoft.com/office/powerpoint/2010/main" val="33759951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5995" y="624109"/>
            <a:ext cx="9694820" cy="1480263"/>
          </a:xfrm>
        </p:spPr>
        <p:txBody>
          <a:bodyPr>
            <a:normAutofit fontScale="90000"/>
          </a:bodyPr>
          <a:lstStyle/>
          <a:p>
            <a:r>
              <a:rPr lang="en-GB" dirty="0" smtClean="0"/>
              <a:t>We have been learning to choose our activities and talk </a:t>
            </a:r>
            <a:r>
              <a:rPr lang="en-GB" dirty="0"/>
              <a:t>about </a:t>
            </a:r>
            <a:r>
              <a:rPr lang="en-GB" dirty="0" smtClean="0"/>
              <a:t>our </a:t>
            </a:r>
            <a:r>
              <a:rPr lang="en-GB" dirty="0"/>
              <a:t>likes and </a:t>
            </a:r>
            <a:r>
              <a:rPr lang="en-GB" dirty="0" smtClean="0"/>
              <a:t>dislikes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50035" y="2346542"/>
            <a:ext cx="3580780" cy="377825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5994" y="2346542"/>
            <a:ext cx="5639887" cy="3886200"/>
          </a:xfrm>
          <a:prstGeom prst="rect">
            <a:avLst/>
          </a:prstGeom>
        </p:spPr>
      </p:pic>
    </p:spTree>
    <p:extLst>
      <p:ext uri="{BB962C8B-B14F-4D97-AF65-F5344CB8AC3E}">
        <p14:creationId xmlns:p14="http://schemas.microsoft.com/office/powerpoint/2010/main" val="3791340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405106"/>
          </a:xfrm>
        </p:spPr>
        <p:txBody>
          <a:bodyPr>
            <a:normAutofit fontScale="90000"/>
          </a:bodyPr>
          <a:lstStyle/>
          <a:p>
            <a:r>
              <a:rPr lang="en-GB" dirty="0" smtClean="0"/>
              <a:t>Maths – </a:t>
            </a:r>
            <a:r>
              <a:rPr lang="en-GB" sz="2000" dirty="0" smtClean="0"/>
              <a:t>We have been learning to count</a:t>
            </a:r>
            <a:r>
              <a:rPr lang="en-GB" sz="2000" dirty="0"/>
              <a:t> </a:t>
            </a:r>
            <a:r>
              <a:rPr lang="en-GB" sz="2000" dirty="0" smtClean="0"/>
              <a:t>objects, </a:t>
            </a:r>
            <a:r>
              <a:rPr lang="en-GB" sz="2000" dirty="0"/>
              <a:t>r</a:t>
            </a:r>
            <a:r>
              <a:rPr lang="en-GB" sz="2000" dirty="0" smtClean="0"/>
              <a:t>ecognise</a:t>
            </a:r>
            <a:r>
              <a:rPr lang="en-GB" sz="2000" dirty="0"/>
              <a:t>, represent and manipulate numbers to </a:t>
            </a:r>
            <a:r>
              <a:rPr lang="en-GB" sz="2000" dirty="0" smtClean="0"/>
              <a:t>5. We matched </a:t>
            </a:r>
            <a:r>
              <a:rPr lang="en-GB" sz="2000" dirty="0"/>
              <a:t>groups of objects to the correct numeral </a:t>
            </a:r>
            <a:r>
              <a:rPr lang="en-GB" sz="2000" dirty="0" smtClean="0"/>
              <a:t>and compared </a:t>
            </a:r>
            <a:r>
              <a:rPr lang="en-GB" sz="2000" dirty="0"/>
              <a:t>two groups of </a:t>
            </a:r>
            <a:r>
              <a:rPr lang="en-GB" sz="2000" dirty="0" smtClean="0"/>
              <a:t>objects. We also found </a:t>
            </a:r>
            <a:r>
              <a:rPr lang="en-GB" sz="2000" dirty="0"/>
              <a:t>one more and one less than a number within 5</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8631098" y="2718380"/>
            <a:ext cx="3330575" cy="300626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2925" y="2556223"/>
            <a:ext cx="5959916" cy="3330575"/>
          </a:xfrm>
          <a:prstGeom prst="rect">
            <a:avLst/>
          </a:prstGeom>
        </p:spPr>
      </p:pic>
    </p:spTree>
    <p:extLst>
      <p:ext uri="{BB962C8B-B14F-4D97-AF65-F5344CB8AC3E}">
        <p14:creationId xmlns:p14="http://schemas.microsoft.com/office/powerpoint/2010/main" val="3901065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509490"/>
          </a:xfrm>
        </p:spPr>
        <p:txBody>
          <a:bodyPr>
            <a:normAutofit fontScale="90000"/>
          </a:bodyPr>
          <a:lstStyle/>
          <a:p>
            <a:r>
              <a:rPr lang="en-GB" dirty="0" smtClean="0"/>
              <a:t>We learned how to keep ourselves </a:t>
            </a:r>
            <a:r>
              <a:rPr lang="en-GB" dirty="0"/>
              <a:t>clean </a:t>
            </a:r>
            <a:r>
              <a:rPr lang="en-GB" dirty="0" smtClean="0"/>
              <a:t>by playing with messy slime and then learning to wash our hands.</a:t>
            </a:r>
            <a:endParaRPr lang="en-GB"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027381" y="2296438"/>
            <a:ext cx="3811945" cy="4141940"/>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5439" y="2296438"/>
            <a:ext cx="4556472" cy="4141940"/>
          </a:xfrm>
          <a:prstGeom prst="rect">
            <a:avLst/>
          </a:prstGeom>
        </p:spPr>
      </p:pic>
    </p:spTree>
    <p:extLst>
      <p:ext uri="{BB962C8B-B14F-4D97-AF65-F5344CB8AC3E}">
        <p14:creationId xmlns:p14="http://schemas.microsoft.com/office/powerpoint/2010/main" val="2178407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dirty="0" smtClean="0"/>
              <a:t>For </a:t>
            </a:r>
            <a:r>
              <a:rPr lang="en-GB" sz="2000" dirty="0"/>
              <a:t>our drop down day </a:t>
            </a:r>
            <a:r>
              <a:rPr lang="en-GB" sz="2000" dirty="0" smtClean="0"/>
              <a:t>we learned to </a:t>
            </a:r>
            <a:r>
              <a:rPr lang="en-GB" sz="2000" dirty="0"/>
              <a:t>keep </a:t>
            </a:r>
            <a:r>
              <a:rPr lang="en-GB" sz="2000" dirty="0" smtClean="0"/>
              <a:t>ourselves </a:t>
            </a:r>
            <a:r>
              <a:rPr lang="en-GB" sz="2000" dirty="0"/>
              <a:t>clean and healthy and learn how Islam teaches us the etiquettes of how to do </a:t>
            </a:r>
            <a:r>
              <a:rPr lang="en-GB" sz="2000" dirty="0" smtClean="0"/>
              <a:t>this.</a:t>
            </a:r>
            <a:br>
              <a:rPr lang="en-GB" sz="2000" dirty="0" smtClean="0"/>
            </a:br>
            <a:r>
              <a:rPr lang="en-GB" sz="2000" dirty="0"/>
              <a:t/>
            </a:r>
            <a:br>
              <a:rPr lang="en-GB" sz="2000" dirty="0"/>
            </a:br>
            <a:r>
              <a:rPr lang="en-GB" sz="2000" dirty="0" smtClean="0"/>
              <a:t>We had a visit from a doctor who taught us about making healthy choices with our food and exercising. He also demonstrated some equipment he uses in his practice.</a:t>
            </a:r>
            <a:endParaRPr lang="en-GB" sz="2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77623" y="3026770"/>
            <a:ext cx="4226990" cy="317024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2925" y="3050115"/>
            <a:ext cx="4246286" cy="3184715"/>
          </a:xfrm>
          <a:prstGeom prst="rect">
            <a:avLst/>
          </a:prstGeom>
        </p:spPr>
      </p:pic>
    </p:spTree>
    <p:extLst>
      <p:ext uri="{BB962C8B-B14F-4D97-AF65-F5344CB8AC3E}">
        <p14:creationId xmlns:p14="http://schemas.microsoft.com/office/powerpoint/2010/main" val="214276465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27</TotalTime>
  <Words>153</Words>
  <Application>Microsoft Office PowerPoint</Application>
  <PresentationFormat>Widescreen</PresentationFormat>
  <Paragraphs>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Century Gothic</vt:lpstr>
      <vt:lpstr>Wingdings 3</vt:lpstr>
      <vt:lpstr>Wisp</vt:lpstr>
      <vt:lpstr>Reception Harmony curriculum</vt:lpstr>
      <vt:lpstr>We have been learning to choose our activities and talk about our likes and dislikes </vt:lpstr>
      <vt:lpstr>Maths – We have been learning to count objects, recognise, represent and manipulate numbers to 5. We matched groups of objects to the correct numeral and compared two groups of objects. We also found one more and one less than a number within 5</vt:lpstr>
      <vt:lpstr>We learned how to keep ourselves clean by playing with messy slime and then learning to wash our hands.</vt:lpstr>
      <vt:lpstr>For our drop down day we learned to keep ourselves clean and healthy and learn how Islam teaches us the etiquettes of how to do this.  We had a visit from a doctor who taught us about making healthy choices with our food and exercising. He also demonstrated some equipment he uses in his practice.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Harmony curriculum</dc:title>
  <dc:creator>Yasemin Pektekin</dc:creator>
  <cp:lastModifiedBy>Yasemin Pektekin</cp:lastModifiedBy>
  <cp:revision>4</cp:revision>
  <dcterms:created xsi:type="dcterms:W3CDTF">2022-11-02T14:34:18Z</dcterms:created>
  <dcterms:modified xsi:type="dcterms:W3CDTF">2022-11-02T15:02:03Z</dcterms:modified>
</cp:coreProperties>
</file>